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</p:sldIdLst>
  <p:sldSz cx="121793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1pPr>
    <a:lvl2pPr marL="0" marR="0" indent="4572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2pPr>
    <a:lvl3pPr marL="0" marR="0" indent="9144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3pPr>
    <a:lvl4pPr marL="0" marR="0" indent="13716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4pPr>
    <a:lvl5pPr marL="0" marR="0" indent="18288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5pPr>
    <a:lvl6pPr marL="0" marR="0" indent="22860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6pPr>
    <a:lvl7pPr marL="0" marR="0" indent="27432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7pPr>
    <a:lvl8pPr marL="0" marR="0" indent="32004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8pPr>
    <a:lvl9pPr marL="0" marR="0" indent="36576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DCACA"/>
          </a:solidFill>
        </a:fill>
      </a:tcStyle>
    </a:wholeTbl>
    <a:band2H>
      <a:tcTxStyle b="def" i="def"/>
      <a:tcStyle>
        <a:tcBdr/>
        <a:fill>
          <a:solidFill>
            <a:srgbClr val="EF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BEED8"/>
          </a:solidFill>
        </a:fill>
      </a:tcStyle>
    </a:wholeTbl>
    <a:band2H>
      <a:tcTxStyle b="def" i="def"/>
      <a:tcStyle>
        <a:tcBdr/>
        <a:fill>
          <a:solidFill>
            <a:srgbClr val="E7F6EC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ED5CC"/>
          </a:solidFill>
        </a:fill>
      </a:tcStyle>
    </a:wholeTbl>
    <a:band2H>
      <a:tcTxStyle b="def" i="def"/>
      <a:tcStyle>
        <a:tcBdr/>
        <a:fill>
          <a:solidFill>
            <a:srgbClr val="FEEBE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86" name="Shape 286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spcBef>
        <a:spcPts val="400"/>
      </a:spcBef>
      <a:defRPr sz="1200">
        <a:latin typeface="+mn-lt"/>
        <a:ea typeface="+mn-ea"/>
        <a:cs typeface="+mn-cs"/>
        <a:sym typeface="Arial"/>
      </a:defRPr>
    </a:lvl1pPr>
    <a:lvl2pPr indent="2286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2pPr>
    <a:lvl3pPr indent="4572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3pPr>
    <a:lvl4pPr indent="6858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4pPr>
    <a:lvl5pPr indent="9144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5pPr>
    <a:lvl6pPr indent="11430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6pPr>
    <a:lvl7pPr indent="13716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7pPr>
    <a:lvl8pPr indent="16002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8pPr>
    <a:lvl9pPr indent="18288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1.jpe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9" Type="http://schemas.openxmlformats.org/officeDocument/2006/relationships/image" Target="../media/image9.png"/><Relationship Id="rId10" Type="http://schemas.openxmlformats.org/officeDocument/2006/relationships/image" Target="../media/image1.jpeg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9" Type="http://schemas.openxmlformats.org/officeDocument/2006/relationships/image" Target="../media/image9.png"/><Relationship Id="rId10" Type="http://schemas.openxmlformats.org/officeDocument/2006/relationships/image" Target="../media/image1.jpeg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9" Type="http://schemas.openxmlformats.org/officeDocument/2006/relationships/image" Target="../media/image9.png"/><Relationship Id="rId10" Type="http://schemas.openxmlformats.org/officeDocument/2006/relationships/image" Target="../media/image1.jpeg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1.jpe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2.png"/><Relationship Id="rId9" Type="http://schemas.openxmlformats.org/officeDocument/2006/relationships/image" Target="../media/image1.jpe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9" Type="http://schemas.openxmlformats.org/officeDocument/2006/relationships/image" Target="../media/image9.png"/><Relationship Id="rId10" Type="http://schemas.openxmlformats.org/officeDocument/2006/relationships/image" Target="../media/image1.jpeg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tif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2.png"/><Relationship Id="rId9" Type="http://schemas.openxmlformats.org/officeDocument/2006/relationships/image" Target="../media/image3.png"/><Relationship Id="rId10" Type="http://schemas.openxmlformats.org/officeDocument/2006/relationships/image" Target="../media/image1.jpe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Front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35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6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7" name="Title Text"/>
          <p:cNvSpPr txBox="1"/>
          <p:nvPr>
            <p:ph type="title"/>
          </p:nvPr>
        </p:nvSpPr>
        <p:spPr>
          <a:xfrm>
            <a:off x="249858" y="3545116"/>
            <a:ext cx="10840030" cy="2706459"/>
          </a:xfrm>
          <a:prstGeom prst="rect">
            <a:avLst/>
          </a:prstGeom>
        </p:spPr>
        <p:txBody>
          <a:bodyPr anchor="t">
            <a:normAutofit fontScale="100000" lnSpcReduction="0"/>
          </a:bodyPr>
          <a:lstStyle>
            <a:lvl1pPr>
              <a:lnSpc>
                <a:spcPct val="93000"/>
              </a:lnSpc>
              <a:defRPr sz="8000"/>
            </a:lvl1pPr>
          </a:lstStyle>
          <a:p>
            <a:pPr/>
            <a:r>
              <a:t>Title Text</a:t>
            </a:r>
          </a:p>
        </p:txBody>
      </p:sp>
      <p:sp>
        <p:nvSpPr>
          <p:cNvPr id="38" name="Body Level One…"/>
          <p:cNvSpPr txBox="1"/>
          <p:nvPr>
            <p:ph type="body" sz="half" idx="1"/>
          </p:nvPr>
        </p:nvSpPr>
        <p:spPr>
          <a:xfrm>
            <a:off x="247072" y="1704975"/>
            <a:ext cx="10840029" cy="1660655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SzTx/>
              <a:buNone/>
              <a:defRPr sz="3000"/>
            </a:lvl1pPr>
            <a:lvl2pPr marL="546000" indent="-329999">
              <a:lnSpc>
                <a:spcPct val="110000"/>
              </a:lnSpc>
              <a:spcBef>
                <a:spcPts val="0"/>
              </a:spcBef>
              <a:defRPr sz="3000"/>
            </a:lvl2pPr>
            <a:lvl3pPr marL="747600" indent="-330000">
              <a:lnSpc>
                <a:spcPct val="110000"/>
              </a:lnSpc>
              <a:spcBef>
                <a:spcPts val="0"/>
              </a:spcBef>
              <a:defRPr sz="3000"/>
            </a:lvl3pPr>
            <a:lvl4pPr marL="960000" indent="-330000">
              <a:lnSpc>
                <a:spcPct val="110000"/>
              </a:lnSpc>
              <a:spcBef>
                <a:spcPts val="0"/>
              </a:spcBef>
              <a:defRPr sz="3000"/>
            </a:lvl4pPr>
            <a:lvl5pPr marL="1157999" indent="-330000">
              <a:lnSpc>
                <a:spcPct val="110000"/>
              </a:lnSpc>
              <a:spcBef>
                <a:spcPts val="0"/>
              </a:spcBef>
              <a:defRPr sz="30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40" name="ESS.png" descr="ES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0250" y="252000"/>
            <a:ext cx="1138321" cy="612001"/>
          </a:xfrm>
          <a:prstGeom prst="rect">
            <a:avLst/>
          </a:prstGeom>
          <a:ln w="12700">
            <a:miter lim="400000"/>
          </a:ln>
        </p:spPr>
      </p:pic>
      <p:sp>
        <p:nvSpPr>
          <p:cNvPr id="41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2021 HighNESS McStas school</a:t>
            </a:r>
          </a:p>
        </p:txBody>
      </p:sp>
      <p:grpSp>
        <p:nvGrpSpPr>
          <p:cNvPr id="44" name="Group"/>
          <p:cNvGrpSpPr/>
          <p:nvPr/>
        </p:nvGrpSpPr>
        <p:grpSpPr>
          <a:xfrm>
            <a:off x="10123630" y="34151"/>
            <a:ext cx="2031237" cy="795815"/>
            <a:chOff x="0" y="0"/>
            <a:chExt cx="2031236" cy="795813"/>
          </a:xfrm>
        </p:grpSpPr>
        <p:sp>
          <p:nvSpPr>
            <p:cNvPr id="42" name="Rectangle"/>
            <p:cNvSpPr/>
            <p:nvPr/>
          </p:nvSpPr>
          <p:spPr>
            <a:xfrm>
              <a:off x="0" y="39680"/>
              <a:ext cx="2031237" cy="716453"/>
            </a:xfrm>
            <a:prstGeom prst="rect">
              <a:avLst/>
            </a:prstGeom>
            <a:solidFill>
              <a:srgbClr val="595A5B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pic>
          <p:nvPicPr>
            <p:cNvPr id="43" name="HighNess-logo.png" descr="HighNess-logo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00432" y="0"/>
              <a:ext cx="1830372" cy="79581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45" name="EU-project-banner.png" descr="EU-project-banner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928491" y="67492"/>
            <a:ext cx="6166007" cy="729132"/>
          </a:xfrm>
          <a:prstGeom prst="rect">
            <a:avLst/>
          </a:prstGeom>
          <a:ln w="12700">
            <a:miter lim="400000"/>
          </a:ln>
        </p:spPr>
      </p:pic>
      <p:pic>
        <p:nvPicPr>
          <p:cNvPr id="46" name="eulogo.jpg" descr="eulogo.jp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1714595" y="6545125"/>
            <a:ext cx="475006" cy="31667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On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54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5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6" name="Title Text"/>
          <p:cNvSpPr txBox="1"/>
          <p:nvPr>
            <p:ph type="title"/>
          </p:nvPr>
        </p:nvSpPr>
        <p:spPr>
          <a:xfrm>
            <a:off x="1774725" y="426126"/>
            <a:ext cx="9312376" cy="97271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57" name="Body Level One…"/>
          <p:cNvSpPr txBox="1"/>
          <p:nvPr>
            <p:ph type="body" idx="1"/>
          </p:nvPr>
        </p:nvSpPr>
        <p:spPr>
          <a:xfrm>
            <a:off x="1774800" y="1706399"/>
            <a:ext cx="9312375" cy="4545579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59" name="ESS.png" descr="ES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0250" y="252000"/>
            <a:ext cx="1138321" cy="612001"/>
          </a:xfrm>
          <a:prstGeom prst="rect">
            <a:avLst/>
          </a:prstGeom>
          <a:ln w="12700">
            <a:miter lim="400000"/>
          </a:ln>
        </p:spPr>
      </p:pic>
      <p:sp>
        <p:nvSpPr>
          <p:cNvPr id="60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2021 HighNESS McStas school</a:t>
            </a:r>
          </a:p>
        </p:txBody>
      </p:sp>
      <p:grpSp>
        <p:nvGrpSpPr>
          <p:cNvPr id="63" name="Group"/>
          <p:cNvGrpSpPr/>
          <p:nvPr/>
        </p:nvGrpSpPr>
        <p:grpSpPr>
          <a:xfrm>
            <a:off x="10123630" y="34151"/>
            <a:ext cx="2031237" cy="795815"/>
            <a:chOff x="0" y="0"/>
            <a:chExt cx="2031236" cy="795813"/>
          </a:xfrm>
        </p:grpSpPr>
        <p:sp>
          <p:nvSpPr>
            <p:cNvPr id="61" name="Rectangle"/>
            <p:cNvSpPr/>
            <p:nvPr/>
          </p:nvSpPr>
          <p:spPr>
            <a:xfrm>
              <a:off x="0" y="39680"/>
              <a:ext cx="2031237" cy="716453"/>
            </a:xfrm>
            <a:prstGeom prst="rect">
              <a:avLst/>
            </a:prstGeom>
            <a:solidFill>
              <a:srgbClr val="595A5B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pic>
          <p:nvPicPr>
            <p:cNvPr id="62" name="HighNess-logo.png" descr="HighNess-logo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00432" y="0"/>
              <a:ext cx="1830372" cy="79581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76" name="Group"/>
          <p:cNvGrpSpPr/>
          <p:nvPr/>
        </p:nvGrpSpPr>
        <p:grpSpPr>
          <a:xfrm>
            <a:off x="78360" y="970477"/>
            <a:ext cx="1506935" cy="5833521"/>
            <a:chOff x="0" y="0"/>
            <a:chExt cx="1506934" cy="5833520"/>
          </a:xfrm>
        </p:grpSpPr>
        <p:pic>
          <p:nvPicPr>
            <p:cNvPr id="64" name="Screenshot 2021-04-26 at 08.28.42.png" descr="Screenshot 2021-04-26 at 08.28.42.png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17543" t="0" r="9496" b="0"/>
            <a:stretch>
              <a:fillRect/>
            </a:stretch>
          </p:blipFill>
          <p:spPr>
            <a:xfrm>
              <a:off x="0" y="0"/>
              <a:ext cx="1506935" cy="583352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67" name="Group"/>
            <p:cNvGrpSpPr/>
            <p:nvPr/>
          </p:nvGrpSpPr>
          <p:grpSpPr>
            <a:xfrm>
              <a:off x="89135" y="40101"/>
              <a:ext cx="1328723" cy="520577"/>
              <a:chOff x="0" y="0"/>
              <a:chExt cx="1328721" cy="520576"/>
            </a:xfrm>
          </p:grpSpPr>
          <p:sp>
            <p:nvSpPr>
              <p:cNvPr id="65" name="Rectangle"/>
              <p:cNvSpPr/>
              <p:nvPr/>
            </p:nvSpPr>
            <p:spPr>
              <a:xfrm>
                <a:off x="0" y="25957"/>
                <a:ext cx="1328722" cy="468663"/>
              </a:xfrm>
              <a:prstGeom prst="rect">
                <a:avLst/>
              </a:prstGeom>
              <a:solidFill>
                <a:srgbClr val="595A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ctr">
                <a:noAutofit/>
              </a:bodyPr>
              <a:lstStyle/>
              <a:p>
                <a:pPr/>
              </a:p>
            </p:txBody>
          </p:sp>
          <p:pic>
            <p:nvPicPr>
              <p:cNvPr id="66" name="HighNess-logo.png" descr="HighNess-logo.png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65697" y="0"/>
                <a:ext cx="1197327" cy="52057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68" name="Group"/>
            <p:cNvSpPr txBox="1"/>
            <p:nvPr/>
          </p:nvSpPr>
          <p:spPr>
            <a:xfrm>
              <a:off x="112949" y="1399875"/>
              <a:ext cx="1275839" cy="11123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normAutofit fontScale="100000" lnSpcReduction="0"/>
            </a:bodyPr>
            <a:lstStyle/>
            <a:p>
              <a:pPr algn="ctr" defTabSz="365760">
                <a:lnSpc>
                  <a:spcPct val="110000"/>
                </a:lnSpc>
                <a:spcBef>
                  <a:spcPts val="0"/>
                </a:spcBef>
                <a:defRPr b="1" i="1" sz="1480">
                  <a:solidFill>
                    <a:srgbClr val="535353"/>
                  </a:solidFill>
                </a:defRPr>
              </a:pPr>
              <a:r>
                <a:t>2021 HighNESS</a:t>
              </a:r>
            </a:p>
            <a:p>
              <a:pPr algn="ctr" defTabSz="365760">
                <a:lnSpc>
                  <a:spcPct val="110000"/>
                </a:lnSpc>
                <a:spcBef>
                  <a:spcPts val="0"/>
                </a:spcBef>
                <a:defRPr b="1" i="1" sz="1480">
                  <a:solidFill>
                    <a:srgbClr val="535353"/>
                  </a:solidFill>
                </a:defRPr>
              </a:pPr>
              <a:r>
                <a:t>Virtual</a:t>
              </a:r>
              <a:br/>
              <a:r>
                <a:t>McStas School</a:t>
              </a:r>
            </a:p>
          </p:txBody>
        </p:sp>
        <p:grpSp>
          <p:nvGrpSpPr>
            <p:cNvPr id="75" name="Group"/>
            <p:cNvGrpSpPr/>
            <p:nvPr/>
          </p:nvGrpSpPr>
          <p:grpSpPr>
            <a:xfrm>
              <a:off x="387987" y="601689"/>
              <a:ext cx="725763" cy="757650"/>
              <a:chOff x="0" y="0"/>
              <a:chExt cx="725761" cy="757649"/>
            </a:xfrm>
          </p:grpSpPr>
          <p:sp>
            <p:nvSpPr>
              <p:cNvPr id="69" name="Logo color"/>
              <p:cNvSpPr/>
              <p:nvPr/>
            </p:nvSpPr>
            <p:spPr>
              <a:xfrm>
                <a:off x="2507" y="452770"/>
                <a:ext cx="117009" cy="17065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597" y="18293"/>
                    </a:moveTo>
                    <a:cubicBezTo>
                      <a:pt x="10549" y="19881"/>
                      <a:pt x="11051" y="19881"/>
                      <a:pt x="17003" y="18293"/>
                    </a:cubicBezTo>
                    <a:cubicBezTo>
                      <a:pt x="17003" y="18293"/>
                      <a:pt x="17003" y="18293"/>
                      <a:pt x="21600" y="19949"/>
                    </a:cubicBezTo>
                    <a:cubicBezTo>
                      <a:pt x="21600" y="19949"/>
                      <a:pt x="21600" y="19949"/>
                      <a:pt x="17003" y="21600"/>
                    </a:cubicBezTo>
                    <a:cubicBezTo>
                      <a:pt x="11051" y="20016"/>
                      <a:pt x="10549" y="20016"/>
                      <a:pt x="4597" y="21600"/>
                    </a:cubicBezTo>
                    <a:cubicBezTo>
                      <a:pt x="4597" y="21600"/>
                      <a:pt x="4597" y="21600"/>
                      <a:pt x="0" y="19949"/>
                    </a:cubicBezTo>
                    <a:cubicBezTo>
                      <a:pt x="0" y="19949"/>
                      <a:pt x="0" y="19949"/>
                      <a:pt x="4597" y="18293"/>
                    </a:cubicBezTo>
                    <a:close/>
                    <a:moveTo>
                      <a:pt x="4597" y="14200"/>
                    </a:moveTo>
                    <a:cubicBezTo>
                      <a:pt x="10549" y="15790"/>
                      <a:pt x="11051" y="15790"/>
                      <a:pt x="17003" y="14200"/>
                    </a:cubicBezTo>
                    <a:cubicBezTo>
                      <a:pt x="17003" y="14200"/>
                      <a:pt x="17003" y="14200"/>
                      <a:pt x="21600" y="15858"/>
                    </a:cubicBezTo>
                    <a:cubicBezTo>
                      <a:pt x="21600" y="15858"/>
                      <a:pt x="21600" y="15858"/>
                      <a:pt x="17003" y="17512"/>
                    </a:cubicBezTo>
                    <a:cubicBezTo>
                      <a:pt x="11051" y="15925"/>
                      <a:pt x="10549" y="15925"/>
                      <a:pt x="4597" y="17512"/>
                    </a:cubicBezTo>
                    <a:cubicBezTo>
                      <a:pt x="4597" y="17512"/>
                      <a:pt x="4597" y="17512"/>
                      <a:pt x="0" y="15858"/>
                    </a:cubicBezTo>
                    <a:cubicBezTo>
                      <a:pt x="0" y="15858"/>
                      <a:pt x="0" y="15858"/>
                      <a:pt x="4597" y="14200"/>
                    </a:cubicBezTo>
                    <a:close/>
                    <a:moveTo>
                      <a:pt x="4597" y="10111"/>
                    </a:moveTo>
                    <a:cubicBezTo>
                      <a:pt x="10549" y="11702"/>
                      <a:pt x="11051" y="11702"/>
                      <a:pt x="17003" y="10111"/>
                    </a:cubicBezTo>
                    <a:cubicBezTo>
                      <a:pt x="17003" y="10111"/>
                      <a:pt x="17003" y="10111"/>
                      <a:pt x="21600" y="11769"/>
                    </a:cubicBezTo>
                    <a:cubicBezTo>
                      <a:pt x="21600" y="11769"/>
                      <a:pt x="21600" y="11769"/>
                      <a:pt x="17003" y="13423"/>
                    </a:cubicBezTo>
                    <a:cubicBezTo>
                      <a:pt x="11051" y="11837"/>
                      <a:pt x="10549" y="11837"/>
                      <a:pt x="4597" y="13423"/>
                    </a:cubicBezTo>
                    <a:cubicBezTo>
                      <a:pt x="4597" y="13423"/>
                      <a:pt x="4597" y="13423"/>
                      <a:pt x="0" y="11769"/>
                    </a:cubicBezTo>
                    <a:cubicBezTo>
                      <a:pt x="0" y="11769"/>
                      <a:pt x="0" y="11769"/>
                      <a:pt x="4597" y="10111"/>
                    </a:cubicBezTo>
                    <a:close/>
                    <a:moveTo>
                      <a:pt x="2971" y="918"/>
                    </a:moveTo>
                    <a:lnTo>
                      <a:pt x="2971" y="6926"/>
                    </a:lnTo>
                    <a:cubicBezTo>
                      <a:pt x="2971" y="6926"/>
                      <a:pt x="2971" y="6926"/>
                      <a:pt x="3980" y="6926"/>
                    </a:cubicBezTo>
                    <a:cubicBezTo>
                      <a:pt x="4430" y="6926"/>
                      <a:pt x="4695" y="6878"/>
                      <a:pt x="4903" y="6708"/>
                    </a:cubicBezTo>
                    <a:cubicBezTo>
                      <a:pt x="5220" y="6447"/>
                      <a:pt x="5249" y="5917"/>
                      <a:pt x="5249" y="4849"/>
                    </a:cubicBezTo>
                    <a:cubicBezTo>
                      <a:pt x="5249" y="4849"/>
                      <a:pt x="5249" y="4849"/>
                      <a:pt x="5249" y="2990"/>
                    </a:cubicBezTo>
                    <a:cubicBezTo>
                      <a:pt x="5249" y="1926"/>
                      <a:pt x="5220" y="1396"/>
                      <a:pt x="4903" y="1135"/>
                    </a:cubicBezTo>
                    <a:cubicBezTo>
                      <a:pt x="4695" y="965"/>
                      <a:pt x="4430" y="918"/>
                      <a:pt x="3980" y="918"/>
                    </a:cubicBezTo>
                    <a:cubicBezTo>
                      <a:pt x="3980" y="918"/>
                      <a:pt x="3980" y="918"/>
                      <a:pt x="2971" y="918"/>
                    </a:cubicBezTo>
                    <a:close/>
                    <a:moveTo>
                      <a:pt x="8068" y="0"/>
                    </a:moveTo>
                    <a:cubicBezTo>
                      <a:pt x="8068" y="0"/>
                      <a:pt x="8068" y="0"/>
                      <a:pt x="13456" y="0"/>
                    </a:cubicBezTo>
                    <a:cubicBezTo>
                      <a:pt x="13542" y="0"/>
                      <a:pt x="13594" y="16"/>
                      <a:pt x="13635" y="44"/>
                    </a:cubicBezTo>
                    <a:cubicBezTo>
                      <a:pt x="13669" y="67"/>
                      <a:pt x="13698" y="103"/>
                      <a:pt x="13698" y="162"/>
                    </a:cubicBezTo>
                    <a:cubicBezTo>
                      <a:pt x="13698" y="162"/>
                      <a:pt x="13698" y="162"/>
                      <a:pt x="13698" y="827"/>
                    </a:cubicBezTo>
                    <a:cubicBezTo>
                      <a:pt x="13698" y="886"/>
                      <a:pt x="13669" y="922"/>
                      <a:pt x="13635" y="945"/>
                    </a:cubicBezTo>
                    <a:cubicBezTo>
                      <a:pt x="13594" y="973"/>
                      <a:pt x="13542" y="989"/>
                      <a:pt x="13456" y="989"/>
                    </a:cubicBezTo>
                    <a:cubicBezTo>
                      <a:pt x="13456" y="989"/>
                      <a:pt x="13456" y="989"/>
                      <a:pt x="11731" y="989"/>
                    </a:cubicBezTo>
                    <a:cubicBezTo>
                      <a:pt x="11731" y="989"/>
                      <a:pt x="11731" y="989"/>
                      <a:pt x="11731" y="7681"/>
                    </a:cubicBezTo>
                    <a:cubicBezTo>
                      <a:pt x="11731" y="7740"/>
                      <a:pt x="11708" y="7776"/>
                      <a:pt x="11667" y="7800"/>
                    </a:cubicBezTo>
                    <a:cubicBezTo>
                      <a:pt x="11633" y="7827"/>
                      <a:pt x="11581" y="7843"/>
                      <a:pt x="11494" y="7843"/>
                    </a:cubicBezTo>
                    <a:cubicBezTo>
                      <a:pt x="11494" y="7843"/>
                      <a:pt x="11494" y="7843"/>
                      <a:pt x="10029" y="7843"/>
                    </a:cubicBezTo>
                    <a:cubicBezTo>
                      <a:pt x="9943" y="7843"/>
                      <a:pt x="9891" y="7827"/>
                      <a:pt x="9850" y="7800"/>
                    </a:cubicBezTo>
                    <a:cubicBezTo>
                      <a:pt x="9810" y="7776"/>
                      <a:pt x="9787" y="7740"/>
                      <a:pt x="9787" y="7681"/>
                    </a:cubicBezTo>
                    <a:cubicBezTo>
                      <a:pt x="9787" y="7681"/>
                      <a:pt x="9787" y="7681"/>
                      <a:pt x="9787" y="989"/>
                    </a:cubicBezTo>
                    <a:cubicBezTo>
                      <a:pt x="9787" y="989"/>
                      <a:pt x="9787" y="989"/>
                      <a:pt x="8068" y="989"/>
                    </a:cubicBezTo>
                    <a:cubicBezTo>
                      <a:pt x="7981" y="989"/>
                      <a:pt x="7929" y="973"/>
                      <a:pt x="7889" y="945"/>
                    </a:cubicBezTo>
                    <a:cubicBezTo>
                      <a:pt x="7849" y="922"/>
                      <a:pt x="7825" y="886"/>
                      <a:pt x="7825" y="827"/>
                    </a:cubicBezTo>
                    <a:cubicBezTo>
                      <a:pt x="7825" y="827"/>
                      <a:pt x="7825" y="827"/>
                      <a:pt x="7825" y="162"/>
                    </a:cubicBezTo>
                    <a:cubicBezTo>
                      <a:pt x="7825" y="103"/>
                      <a:pt x="7849" y="67"/>
                      <a:pt x="7889" y="44"/>
                    </a:cubicBezTo>
                    <a:cubicBezTo>
                      <a:pt x="7929" y="16"/>
                      <a:pt x="7981" y="0"/>
                      <a:pt x="8068" y="0"/>
                    </a:cubicBezTo>
                    <a:close/>
                    <a:moveTo>
                      <a:pt x="1390" y="0"/>
                    </a:moveTo>
                    <a:cubicBezTo>
                      <a:pt x="1390" y="0"/>
                      <a:pt x="1390" y="0"/>
                      <a:pt x="4257" y="0"/>
                    </a:cubicBezTo>
                    <a:cubicBezTo>
                      <a:pt x="5370" y="0"/>
                      <a:pt x="6051" y="174"/>
                      <a:pt x="6466" y="538"/>
                    </a:cubicBezTo>
                    <a:cubicBezTo>
                      <a:pt x="7072" y="1036"/>
                      <a:pt x="7089" y="1843"/>
                      <a:pt x="7089" y="3077"/>
                    </a:cubicBezTo>
                    <a:cubicBezTo>
                      <a:pt x="7089" y="3077"/>
                      <a:pt x="7089" y="3077"/>
                      <a:pt x="7089" y="4766"/>
                    </a:cubicBezTo>
                    <a:cubicBezTo>
                      <a:pt x="7089" y="6000"/>
                      <a:pt x="7072" y="6807"/>
                      <a:pt x="6466" y="7305"/>
                    </a:cubicBezTo>
                    <a:cubicBezTo>
                      <a:pt x="6051" y="7669"/>
                      <a:pt x="5370" y="7843"/>
                      <a:pt x="4257" y="7843"/>
                    </a:cubicBezTo>
                    <a:cubicBezTo>
                      <a:pt x="4257" y="7843"/>
                      <a:pt x="4257" y="7843"/>
                      <a:pt x="1390" y="7843"/>
                    </a:cubicBezTo>
                    <a:cubicBezTo>
                      <a:pt x="1304" y="7843"/>
                      <a:pt x="1252" y="7827"/>
                      <a:pt x="1217" y="7800"/>
                    </a:cubicBezTo>
                    <a:cubicBezTo>
                      <a:pt x="1177" y="7776"/>
                      <a:pt x="1154" y="7740"/>
                      <a:pt x="1154" y="7681"/>
                    </a:cubicBezTo>
                    <a:cubicBezTo>
                      <a:pt x="1154" y="7681"/>
                      <a:pt x="1154" y="7681"/>
                      <a:pt x="1154" y="162"/>
                    </a:cubicBezTo>
                    <a:cubicBezTo>
                      <a:pt x="1154" y="103"/>
                      <a:pt x="1177" y="67"/>
                      <a:pt x="1217" y="44"/>
                    </a:cubicBezTo>
                    <a:cubicBezTo>
                      <a:pt x="1252" y="16"/>
                      <a:pt x="1304" y="0"/>
                      <a:pt x="1390" y="0"/>
                    </a:cubicBezTo>
                    <a:close/>
                    <a:moveTo>
                      <a:pt x="14706" y="0"/>
                    </a:moveTo>
                    <a:cubicBezTo>
                      <a:pt x="14706" y="0"/>
                      <a:pt x="14706" y="0"/>
                      <a:pt x="16045" y="0"/>
                    </a:cubicBezTo>
                    <a:cubicBezTo>
                      <a:pt x="16131" y="0"/>
                      <a:pt x="16183" y="16"/>
                      <a:pt x="16224" y="44"/>
                    </a:cubicBezTo>
                    <a:cubicBezTo>
                      <a:pt x="16264" y="67"/>
                      <a:pt x="16287" y="103"/>
                      <a:pt x="16287" y="162"/>
                    </a:cubicBezTo>
                    <a:cubicBezTo>
                      <a:pt x="16287" y="162"/>
                      <a:pt x="16287" y="162"/>
                      <a:pt x="16287" y="5712"/>
                    </a:cubicBezTo>
                    <a:cubicBezTo>
                      <a:pt x="16287" y="6314"/>
                      <a:pt x="16368" y="6646"/>
                      <a:pt x="16627" y="6844"/>
                    </a:cubicBezTo>
                    <a:cubicBezTo>
                      <a:pt x="16818" y="6990"/>
                      <a:pt x="17072" y="7053"/>
                      <a:pt x="17406" y="7053"/>
                    </a:cubicBezTo>
                    <a:cubicBezTo>
                      <a:pt x="17776" y="7053"/>
                      <a:pt x="18041" y="6982"/>
                      <a:pt x="18226" y="6844"/>
                    </a:cubicBezTo>
                    <a:cubicBezTo>
                      <a:pt x="18503" y="6638"/>
                      <a:pt x="18566" y="6294"/>
                      <a:pt x="18566" y="5712"/>
                    </a:cubicBezTo>
                    <a:cubicBezTo>
                      <a:pt x="18566" y="5712"/>
                      <a:pt x="18566" y="5712"/>
                      <a:pt x="18566" y="162"/>
                    </a:cubicBezTo>
                    <a:cubicBezTo>
                      <a:pt x="18566" y="103"/>
                      <a:pt x="18589" y="67"/>
                      <a:pt x="18630" y="44"/>
                    </a:cubicBezTo>
                    <a:cubicBezTo>
                      <a:pt x="18664" y="16"/>
                      <a:pt x="18722" y="0"/>
                      <a:pt x="18803" y="0"/>
                    </a:cubicBezTo>
                    <a:cubicBezTo>
                      <a:pt x="18803" y="0"/>
                      <a:pt x="18803" y="0"/>
                      <a:pt x="20147" y="0"/>
                    </a:cubicBezTo>
                    <a:cubicBezTo>
                      <a:pt x="20234" y="0"/>
                      <a:pt x="20286" y="16"/>
                      <a:pt x="20320" y="44"/>
                    </a:cubicBezTo>
                    <a:cubicBezTo>
                      <a:pt x="20361" y="67"/>
                      <a:pt x="20384" y="103"/>
                      <a:pt x="20384" y="162"/>
                    </a:cubicBezTo>
                    <a:cubicBezTo>
                      <a:pt x="20384" y="162"/>
                      <a:pt x="20384" y="162"/>
                      <a:pt x="20384" y="5716"/>
                    </a:cubicBezTo>
                    <a:cubicBezTo>
                      <a:pt x="20384" y="6464"/>
                      <a:pt x="20257" y="6962"/>
                      <a:pt x="19732" y="7382"/>
                    </a:cubicBezTo>
                    <a:cubicBezTo>
                      <a:pt x="19287" y="7738"/>
                      <a:pt x="18560" y="7943"/>
                      <a:pt x="17430" y="7943"/>
                    </a:cubicBezTo>
                    <a:cubicBezTo>
                      <a:pt x="16316" y="7943"/>
                      <a:pt x="15583" y="7750"/>
                      <a:pt x="15093" y="7382"/>
                    </a:cubicBezTo>
                    <a:cubicBezTo>
                      <a:pt x="14625" y="7030"/>
                      <a:pt x="14469" y="6523"/>
                      <a:pt x="14469" y="5716"/>
                    </a:cubicBezTo>
                    <a:cubicBezTo>
                      <a:pt x="14469" y="5716"/>
                      <a:pt x="14469" y="5716"/>
                      <a:pt x="14469" y="162"/>
                    </a:cubicBezTo>
                    <a:cubicBezTo>
                      <a:pt x="14469" y="103"/>
                      <a:pt x="14493" y="67"/>
                      <a:pt x="14527" y="44"/>
                    </a:cubicBezTo>
                    <a:cubicBezTo>
                      <a:pt x="14568" y="16"/>
                      <a:pt x="14620" y="0"/>
                      <a:pt x="147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pPr>
                  <a:defRPr>
                    <a:latin typeface="Verdana"/>
                    <a:ea typeface="Verdana"/>
                    <a:cs typeface="Verdana"/>
                    <a:sym typeface="Verdana"/>
                  </a:defRPr>
                </a:pPr>
              </a:p>
            </p:txBody>
          </p:sp>
          <p:pic>
            <p:nvPicPr>
              <p:cNvPr id="70" name="logoill.pdf" descr="logoill.pdf"/>
              <p:cNvPicPr>
                <a:picLocks noChangeAspect="0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486613" y="459579"/>
                <a:ext cx="164286" cy="15703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71" name="mcstas-logo.pdf" descr="mcstas-logo.pdf"/>
              <p:cNvPicPr>
                <a:picLocks noChangeAspect="0"/>
              </p:cNvPicPr>
              <p:nvPr/>
            </p:nvPicPr>
            <p:blipFill>
              <a:blip r:embed="rId6">
                <a:extLst/>
              </a:blip>
              <a:srcRect l="0" t="0" r="0" b="0"/>
              <a:stretch>
                <a:fillRect/>
              </a:stretch>
            </p:blipFill>
            <p:spPr>
              <a:xfrm>
                <a:off x="0" y="0"/>
                <a:ext cx="725762" cy="42645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72" name="PSI-Logo_trans.png" descr="PSI-Logo_trans.png"/>
              <p:cNvPicPr>
                <a:picLocks noChangeAspect="0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270340" y="501170"/>
                <a:ext cx="204490" cy="7486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73" name="ku-logo.pdf" descr="ku-logo.pdf"/>
              <p:cNvPicPr>
                <a:picLocks noChangeAspect="0"/>
              </p:cNvPicPr>
              <p:nvPr/>
            </p:nvPicPr>
            <p:blipFill>
              <a:blip r:embed="rId8">
                <a:extLst/>
              </a:blip>
              <a:stretch>
                <a:fillRect/>
              </a:stretch>
            </p:blipFill>
            <p:spPr>
              <a:xfrm>
                <a:off x="131011" y="451261"/>
                <a:ext cx="128373" cy="17441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74" name="ESS_Logo_Frugal_Blue_cmyk.png" descr="ESS_Logo_Frugal_Blue_cmyk.png"/>
              <p:cNvPicPr>
                <a:picLocks noChangeAspect="0"/>
              </p:cNvPicPr>
              <p:nvPr/>
            </p:nvPicPr>
            <p:blipFill>
              <a:blip r:embed="rId9">
                <a:extLst/>
              </a:blip>
              <a:stretch>
                <a:fillRect/>
              </a:stretch>
            </p:blipFill>
            <p:spPr>
              <a:xfrm>
                <a:off x="214914" y="607364"/>
                <a:ext cx="279297" cy="15028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pic>
        <p:nvPicPr>
          <p:cNvPr id="77" name="eulogo.jpg" descr="eulogo.jpg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11714595" y="6545125"/>
            <a:ext cx="475006" cy="31667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85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86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87" name="Title Text"/>
          <p:cNvSpPr txBox="1"/>
          <p:nvPr>
            <p:ph type="title"/>
          </p:nvPr>
        </p:nvSpPr>
        <p:spPr>
          <a:xfrm>
            <a:off x="1774725" y="426126"/>
            <a:ext cx="9312376" cy="97271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88" name="Body Level One…"/>
          <p:cNvSpPr txBox="1"/>
          <p:nvPr>
            <p:ph type="body" sz="half" idx="1"/>
          </p:nvPr>
        </p:nvSpPr>
        <p:spPr>
          <a:xfrm>
            <a:off x="1774800" y="1706398"/>
            <a:ext cx="4410177" cy="45468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90" name="ESS.png" descr="ES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0250" y="252000"/>
            <a:ext cx="1138321" cy="612001"/>
          </a:xfrm>
          <a:prstGeom prst="rect">
            <a:avLst/>
          </a:prstGeom>
          <a:ln w="12700">
            <a:miter lim="400000"/>
          </a:ln>
        </p:spPr>
      </p:pic>
      <p:sp>
        <p:nvSpPr>
          <p:cNvPr id="91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2021 HighNESS McStas school</a:t>
            </a:r>
          </a:p>
        </p:txBody>
      </p:sp>
      <p:grpSp>
        <p:nvGrpSpPr>
          <p:cNvPr id="94" name="Group"/>
          <p:cNvGrpSpPr/>
          <p:nvPr/>
        </p:nvGrpSpPr>
        <p:grpSpPr>
          <a:xfrm>
            <a:off x="10123630" y="34151"/>
            <a:ext cx="2031237" cy="795815"/>
            <a:chOff x="0" y="0"/>
            <a:chExt cx="2031236" cy="795813"/>
          </a:xfrm>
        </p:grpSpPr>
        <p:sp>
          <p:nvSpPr>
            <p:cNvPr id="92" name="Rectangle"/>
            <p:cNvSpPr/>
            <p:nvPr/>
          </p:nvSpPr>
          <p:spPr>
            <a:xfrm>
              <a:off x="0" y="39680"/>
              <a:ext cx="2031237" cy="716453"/>
            </a:xfrm>
            <a:prstGeom prst="rect">
              <a:avLst/>
            </a:prstGeom>
            <a:solidFill>
              <a:srgbClr val="595A5B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pic>
          <p:nvPicPr>
            <p:cNvPr id="93" name="HighNess-logo.png" descr="HighNess-logo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00432" y="0"/>
              <a:ext cx="1830372" cy="79581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07" name="Group"/>
          <p:cNvGrpSpPr/>
          <p:nvPr/>
        </p:nvGrpSpPr>
        <p:grpSpPr>
          <a:xfrm>
            <a:off x="78360" y="970477"/>
            <a:ext cx="1506935" cy="5833521"/>
            <a:chOff x="0" y="0"/>
            <a:chExt cx="1506934" cy="5833520"/>
          </a:xfrm>
        </p:grpSpPr>
        <p:pic>
          <p:nvPicPr>
            <p:cNvPr id="95" name="Screenshot 2021-04-26 at 08.28.42.png" descr="Screenshot 2021-04-26 at 08.28.42.png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17543" t="0" r="9496" b="0"/>
            <a:stretch>
              <a:fillRect/>
            </a:stretch>
          </p:blipFill>
          <p:spPr>
            <a:xfrm>
              <a:off x="0" y="0"/>
              <a:ext cx="1506935" cy="583352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98" name="Group"/>
            <p:cNvGrpSpPr/>
            <p:nvPr/>
          </p:nvGrpSpPr>
          <p:grpSpPr>
            <a:xfrm>
              <a:off x="89135" y="40101"/>
              <a:ext cx="1328723" cy="520577"/>
              <a:chOff x="0" y="0"/>
              <a:chExt cx="1328721" cy="520576"/>
            </a:xfrm>
          </p:grpSpPr>
          <p:sp>
            <p:nvSpPr>
              <p:cNvPr id="96" name="Rectangle"/>
              <p:cNvSpPr/>
              <p:nvPr/>
            </p:nvSpPr>
            <p:spPr>
              <a:xfrm>
                <a:off x="0" y="25957"/>
                <a:ext cx="1328722" cy="468663"/>
              </a:xfrm>
              <a:prstGeom prst="rect">
                <a:avLst/>
              </a:prstGeom>
              <a:solidFill>
                <a:srgbClr val="595A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ctr">
                <a:noAutofit/>
              </a:bodyPr>
              <a:lstStyle/>
              <a:p>
                <a:pPr/>
              </a:p>
            </p:txBody>
          </p:sp>
          <p:pic>
            <p:nvPicPr>
              <p:cNvPr id="97" name="HighNess-logo.png" descr="HighNess-logo.png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65697" y="0"/>
                <a:ext cx="1197327" cy="52057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99" name="Group"/>
            <p:cNvSpPr txBox="1"/>
            <p:nvPr/>
          </p:nvSpPr>
          <p:spPr>
            <a:xfrm>
              <a:off x="112949" y="1399875"/>
              <a:ext cx="1275839" cy="11123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normAutofit fontScale="100000" lnSpcReduction="0"/>
            </a:bodyPr>
            <a:lstStyle/>
            <a:p>
              <a:pPr algn="ctr" defTabSz="365760">
                <a:lnSpc>
                  <a:spcPct val="110000"/>
                </a:lnSpc>
                <a:spcBef>
                  <a:spcPts val="0"/>
                </a:spcBef>
                <a:defRPr b="1" i="1" sz="1480">
                  <a:solidFill>
                    <a:srgbClr val="535353"/>
                  </a:solidFill>
                </a:defRPr>
              </a:pPr>
              <a:r>
                <a:t>2021 HighNESS</a:t>
              </a:r>
            </a:p>
            <a:p>
              <a:pPr algn="ctr" defTabSz="365760">
                <a:lnSpc>
                  <a:spcPct val="110000"/>
                </a:lnSpc>
                <a:spcBef>
                  <a:spcPts val="0"/>
                </a:spcBef>
                <a:defRPr b="1" i="1" sz="1480">
                  <a:solidFill>
                    <a:srgbClr val="535353"/>
                  </a:solidFill>
                </a:defRPr>
              </a:pPr>
              <a:r>
                <a:t>Virtual</a:t>
              </a:r>
              <a:br/>
              <a:r>
                <a:t>McStas School</a:t>
              </a:r>
            </a:p>
          </p:txBody>
        </p:sp>
        <p:grpSp>
          <p:nvGrpSpPr>
            <p:cNvPr id="106" name="Group"/>
            <p:cNvGrpSpPr/>
            <p:nvPr/>
          </p:nvGrpSpPr>
          <p:grpSpPr>
            <a:xfrm>
              <a:off x="387987" y="601689"/>
              <a:ext cx="725763" cy="757650"/>
              <a:chOff x="0" y="0"/>
              <a:chExt cx="725761" cy="757649"/>
            </a:xfrm>
          </p:grpSpPr>
          <p:sp>
            <p:nvSpPr>
              <p:cNvPr id="100" name="Logo color"/>
              <p:cNvSpPr/>
              <p:nvPr/>
            </p:nvSpPr>
            <p:spPr>
              <a:xfrm>
                <a:off x="2507" y="452770"/>
                <a:ext cx="117009" cy="17065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597" y="18293"/>
                    </a:moveTo>
                    <a:cubicBezTo>
                      <a:pt x="10549" y="19881"/>
                      <a:pt x="11051" y="19881"/>
                      <a:pt x="17003" y="18293"/>
                    </a:cubicBezTo>
                    <a:cubicBezTo>
                      <a:pt x="17003" y="18293"/>
                      <a:pt x="17003" y="18293"/>
                      <a:pt x="21600" y="19949"/>
                    </a:cubicBezTo>
                    <a:cubicBezTo>
                      <a:pt x="21600" y="19949"/>
                      <a:pt x="21600" y="19949"/>
                      <a:pt x="17003" y="21600"/>
                    </a:cubicBezTo>
                    <a:cubicBezTo>
                      <a:pt x="11051" y="20016"/>
                      <a:pt x="10549" y="20016"/>
                      <a:pt x="4597" y="21600"/>
                    </a:cubicBezTo>
                    <a:cubicBezTo>
                      <a:pt x="4597" y="21600"/>
                      <a:pt x="4597" y="21600"/>
                      <a:pt x="0" y="19949"/>
                    </a:cubicBezTo>
                    <a:cubicBezTo>
                      <a:pt x="0" y="19949"/>
                      <a:pt x="0" y="19949"/>
                      <a:pt x="4597" y="18293"/>
                    </a:cubicBezTo>
                    <a:close/>
                    <a:moveTo>
                      <a:pt x="4597" y="14200"/>
                    </a:moveTo>
                    <a:cubicBezTo>
                      <a:pt x="10549" y="15790"/>
                      <a:pt x="11051" y="15790"/>
                      <a:pt x="17003" y="14200"/>
                    </a:cubicBezTo>
                    <a:cubicBezTo>
                      <a:pt x="17003" y="14200"/>
                      <a:pt x="17003" y="14200"/>
                      <a:pt x="21600" y="15858"/>
                    </a:cubicBezTo>
                    <a:cubicBezTo>
                      <a:pt x="21600" y="15858"/>
                      <a:pt x="21600" y="15858"/>
                      <a:pt x="17003" y="17512"/>
                    </a:cubicBezTo>
                    <a:cubicBezTo>
                      <a:pt x="11051" y="15925"/>
                      <a:pt x="10549" y="15925"/>
                      <a:pt x="4597" y="17512"/>
                    </a:cubicBezTo>
                    <a:cubicBezTo>
                      <a:pt x="4597" y="17512"/>
                      <a:pt x="4597" y="17512"/>
                      <a:pt x="0" y="15858"/>
                    </a:cubicBezTo>
                    <a:cubicBezTo>
                      <a:pt x="0" y="15858"/>
                      <a:pt x="0" y="15858"/>
                      <a:pt x="4597" y="14200"/>
                    </a:cubicBezTo>
                    <a:close/>
                    <a:moveTo>
                      <a:pt x="4597" y="10111"/>
                    </a:moveTo>
                    <a:cubicBezTo>
                      <a:pt x="10549" y="11702"/>
                      <a:pt x="11051" y="11702"/>
                      <a:pt x="17003" y="10111"/>
                    </a:cubicBezTo>
                    <a:cubicBezTo>
                      <a:pt x="17003" y="10111"/>
                      <a:pt x="17003" y="10111"/>
                      <a:pt x="21600" y="11769"/>
                    </a:cubicBezTo>
                    <a:cubicBezTo>
                      <a:pt x="21600" y="11769"/>
                      <a:pt x="21600" y="11769"/>
                      <a:pt x="17003" y="13423"/>
                    </a:cubicBezTo>
                    <a:cubicBezTo>
                      <a:pt x="11051" y="11837"/>
                      <a:pt x="10549" y="11837"/>
                      <a:pt x="4597" y="13423"/>
                    </a:cubicBezTo>
                    <a:cubicBezTo>
                      <a:pt x="4597" y="13423"/>
                      <a:pt x="4597" y="13423"/>
                      <a:pt x="0" y="11769"/>
                    </a:cubicBezTo>
                    <a:cubicBezTo>
                      <a:pt x="0" y="11769"/>
                      <a:pt x="0" y="11769"/>
                      <a:pt x="4597" y="10111"/>
                    </a:cubicBezTo>
                    <a:close/>
                    <a:moveTo>
                      <a:pt x="2971" y="918"/>
                    </a:moveTo>
                    <a:lnTo>
                      <a:pt x="2971" y="6926"/>
                    </a:lnTo>
                    <a:cubicBezTo>
                      <a:pt x="2971" y="6926"/>
                      <a:pt x="2971" y="6926"/>
                      <a:pt x="3980" y="6926"/>
                    </a:cubicBezTo>
                    <a:cubicBezTo>
                      <a:pt x="4430" y="6926"/>
                      <a:pt x="4695" y="6878"/>
                      <a:pt x="4903" y="6708"/>
                    </a:cubicBezTo>
                    <a:cubicBezTo>
                      <a:pt x="5220" y="6447"/>
                      <a:pt x="5249" y="5917"/>
                      <a:pt x="5249" y="4849"/>
                    </a:cubicBezTo>
                    <a:cubicBezTo>
                      <a:pt x="5249" y="4849"/>
                      <a:pt x="5249" y="4849"/>
                      <a:pt x="5249" y="2990"/>
                    </a:cubicBezTo>
                    <a:cubicBezTo>
                      <a:pt x="5249" y="1926"/>
                      <a:pt x="5220" y="1396"/>
                      <a:pt x="4903" y="1135"/>
                    </a:cubicBezTo>
                    <a:cubicBezTo>
                      <a:pt x="4695" y="965"/>
                      <a:pt x="4430" y="918"/>
                      <a:pt x="3980" y="918"/>
                    </a:cubicBezTo>
                    <a:cubicBezTo>
                      <a:pt x="3980" y="918"/>
                      <a:pt x="3980" y="918"/>
                      <a:pt x="2971" y="918"/>
                    </a:cubicBezTo>
                    <a:close/>
                    <a:moveTo>
                      <a:pt x="8068" y="0"/>
                    </a:moveTo>
                    <a:cubicBezTo>
                      <a:pt x="8068" y="0"/>
                      <a:pt x="8068" y="0"/>
                      <a:pt x="13456" y="0"/>
                    </a:cubicBezTo>
                    <a:cubicBezTo>
                      <a:pt x="13542" y="0"/>
                      <a:pt x="13594" y="16"/>
                      <a:pt x="13635" y="44"/>
                    </a:cubicBezTo>
                    <a:cubicBezTo>
                      <a:pt x="13669" y="67"/>
                      <a:pt x="13698" y="103"/>
                      <a:pt x="13698" y="162"/>
                    </a:cubicBezTo>
                    <a:cubicBezTo>
                      <a:pt x="13698" y="162"/>
                      <a:pt x="13698" y="162"/>
                      <a:pt x="13698" y="827"/>
                    </a:cubicBezTo>
                    <a:cubicBezTo>
                      <a:pt x="13698" y="886"/>
                      <a:pt x="13669" y="922"/>
                      <a:pt x="13635" y="945"/>
                    </a:cubicBezTo>
                    <a:cubicBezTo>
                      <a:pt x="13594" y="973"/>
                      <a:pt x="13542" y="989"/>
                      <a:pt x="13456" y="989"/>
                    </a:cubicBezTo>
                    <a:cubicBezTo>
                      <a:pt x="13456" y="989"/>
                      <a:pt x="13456" y="989"/>
                      <a:pt x="11731" y="989"/>
                    </a:cubicBezTo>
                    <a:cubicBezTo>
                      <a:pt x="11731" y="989"/>
                      <a:pt x="11731" y="989"/>
                      <a:pt x="11731" y="7681"/>
                    </a:cubicBezTo>
                    <a:cubicBezTo>
                      <a:pt x="11731" y="7740"/>
                      <a:pt x="11708" y="7776"/>
                      <a:pt x="11667" y="7800"/>
                    </a:cubicBezTo>
                    <a:cubicBezTo>
                      <a:pt x="11633" y="7827"/>
                      <a:pt x="11581" y="7843"/>
                      <a:pt x="11494" y="7843"/>
                    </a:cubicBezTo>
                    <a:cubicBezTo>
                      <a:pt x="11494" y="7843"/>
                      <a:pt x="11494" y="7843"/>
                      <a:pt x="10029" y="7843"/>
                    </a:cubicBezTo>
                    <a:cubicBezTo>
                      <a:pt x="9943" y="7843"/>
                      <a:pt x="9891" y="7827"/>
                      <a:pt x="9850" y="7800"/>
                    </a:cubicBezTo>
                    <a:cubicBezTo>
                      <a:pt x="9810" y="7776"/>
                      <a:pt x="9787" y="7740"/>
                      <a:pt x="9787" y="7681"/>
                    </a:cubicBezTo>
                    <a:cubicBezTo>
                      <a:pt x="9787" y="7681"/>
                      <a:pt x="9787" y="7681"/>
                      <a:pt x="9787" y="989"/>
                    </a:cubicBezTo>
                    <a:cubicBezTo>
                      <a:pt x="9787" y="989"/>
                      <a:pt x="9787" y="989"/>
                      <a:pt x="8068" y="989"/>
                    </a:cubicBezTo>
                    <a:cubicBezTo>
                      <a:pt x="7981" y="989"/>
                      <a:pt x="7929" y="973"/>
                      <a:pt x="7889" y="945"/>
                    </a:cubicBezTo>
                    <a:cubicBezTo>
                      <a:pt x="7849" y="922"/>
                      <a:pt x="7825" y="886"/>
                      <a:pt x="7825" y="827"/>
                    </a:cubicBezTo>
                    <a:cubicBezTo>
                      <a:pt x="7825" y="827"/>
                      <a:pt x="7825" y="827"/>
                      <a:pt x="7825" y="162"/>
                    </a:cubicBezTo>
                    <a:cubicBezTo>
                      <a:pt x="7825" y="103"/>
                      <a:pt x="7849" y="67"/>
                      <a:pt x="7889" y="44"/>
                    </a:cubicBezTo>
                    <a:cubicBezTo>
                      <a:pt x="7929" y="16"/>
                      <a:pt x="7981" y="0"/>
                      <a:pt x="8068" y="0"/>
                    </a:cubicBezTo>
                    <a:close/>
                    <a:moveTo>
                      <a:pt x="1390" y="0"/>
                    </a:moveTo>
                    <a:cubicBezTo>
                      <a:pt x="1390" y="0"/>
                      <a:pt x="1390" y="0"/>
                      <a:pt x="4257" y="0"/>
                    </a:cubicBezTo>
                    <a:cubicBezTo>
                      <a:pt x="5370" y="0"/>
                      <a:pt x="6051" y="174"/>
                      <a:pt x="6466" y="538"/>
                    </a:cubicBezTo>
                    <a:cubicBezTo>
                      <a:pt x="7072" y="1036"/>
                      <a:pt x="7089" y="1843"/>
                      <a:pt x="7089" y="3077"/>
                    </a:cubicBezTo>
                    <a:cubicBezTo>
                      <a:pt x="7089" y="3077"/>
                      <a:pt x="7089" y="3077"/>
                      <a:pt x="7089" y="4766"/>
                    </a:cubicBezTo>
                    <a:cubicBezTo>
                      <a:pt x="7089" y="6000"/>
                      <a:pt x="7072" y="6807"/>
                      <a:pt x="6466" y="7305"/>
                    </a:cubicBezTo>
                    <a:cubicBezTo>
                      <a:pt x="6051" y="7669"/>
                      <a:pt x="5370" y="7843"/>
                      <a:pt x="4257" y="7843"/>
                    </a:cubicBezTo>
                    <a:cubicBezTo>
                      <a:pt x="4257" y="7843"/>
                      <a:pt x="4257" y="7843"/>
                      <a:pt x="1390" y="7843"/>
                    </a:cubicBezTo>
                    <a:cubicBezTo>
                      <a:pt x="1304" y="7843"/>
                      <a:pt x="1252" y="7827"/>
                      <a:pt x="1217" y="7800"/>
                    </a:cubicBezTo>
                    <a:cubicBezTo>
                      <a:pt x="1177" y="7776"/>
                      <a:pt x="1154" y="7740"/>
                      <a:pt x="1154" y="7681"/>
                    </a:cubicBezTo>
                    <a:cubicBezTo>
                      <a:pt x="1154" y="7681"/>
                      <a:pt x="1154" y="7681"/>
                      <a:pt x="1154" y="162"/>
                    </a:cubicBezTo>
                    <a:cubicBezTo>
                      <a:pt x="1154" y="103"/>
                      <a:pt x="1177" y="67"/>
                      <a:pt x="1217" y="44"/>
                    </a:cubicBezTo>
                    <a:cubicBezTo>
                      <a:pt x="1252" y="16"/>
                      <a:pt x="1304" y="0"/>
                      <a:pt x="1390" y="0"/>
                    </a:cubicBezTo>
                    <a:close/>
                    <a:moveTo>
                      <a:pt x="14706" y="0"/>
                    </a:moveTo>
                    <a:cubicBezTo>
                      <a:pt x="14706" y="0"/>
                      <a:pt x="14706" y="0"/>
                      <a:pt x="16045" y="0"/>
                    </a:cubicBezTo>
                    <a:cubicBezTo>
                      <a:pt x="16131" y="0"/>
                      <a:pt x="16183" y="16"/>
                      <a:pt x="16224" y="44"/>
                    </a:cubicBezTo>
                    <a:cubicBezTo>
                      <a:pt x="16264" y="67"/>
                      <a:pt x="16287" y="103"/>
                      <a:pt x="16287" y="162"/>
                    </a:cubicBezTo>
                    <a:cubicBezTo>
                      <a:pt x="16287" y="162"/>
                      <a:pt x="16287" y="162"/>
                      <a:pt x="16287" y="5712"/>
                    </a:cubicBezTo>
                    <a:cubicBezTo>
                      <a:pt x="16287" y="6314"/>
                      <a:pt x="16368" y="6646"/>
                      <a:pt x="16627" y="6844"/>
                    </a:cubicBezTo>
                    <a:cubicBezTo>
                      <a:pt x="16818" y="6990"/>
                      <a:pt x="17072" y="7053"/>
                      <a:pt x="17406" y="7053"/>
                    </a:cubicBezTo>
                    <a:cubicBezTo>
                      <a:pt x="17776" y="7053"/>
                      <a:pt x="18041" y="6982"/>
                      <a:pt x="18226" y="6844"/>
                    </a:cubicBezTo>
                    <a:cubicBezTo>
                      <a:pt x="18503" y="6638"/>
                      <a:pt x="18566" y="6294"/>
                      <a:pt x="18566" y="5712"/>
                    </a:cubicBezTo>
                    <a:cubicBezTo>
                      <a:pt x="18566" y="5712"/>
                      <a:pt x="18566" y="5712"/>
                      <a:pt x="18566" y="162"/>
                    </a:cubicBezTo>
                    <a:cubicBezTo>
                      <a:pt x="18566" y="103"/>
                      <a:pt x="18589" y="67"/>
                      <a:pt x="18630" y="44"/>
                    </a:cubicBezTo>
                    <a:cubicBezTo>
                      <a:pt x="18664" y="16"/>
                      <a:pt x="18722" y="0"/>
                      <a:pt x="18803" y="0"/>
                    </a:cubicBezTo>
                    <a:cubicBezTo>
                      <a:pt x="18803" y="0"/>
                      <a:pt x="18803" y="0"/>
                      <a:pt x="20147" y="0"/>
                    </a:cubicBezTo>
                    <a:cubicBezTo>
                      <a:pt x="20234" y="0"/>
                      <a:pt x="20286" y="16"/>
                      <a:pt x="20320" y="44"/>
                    </a:cubicBezTo>
                    <a:cubicBezTo>
                      <a:pt x="20361" y="67"/>
                      <a:pt x="20384" y="103"/>
                      <a:pt x="20384" y="162"/>
                    </a:cubicBezTo>
                    <a:cubicBezTo>
                      <a:pt x="20384" y="162"/>
                      <a:pt x="20384" y="162"/>
                      <a:pt x="20384" y="5716"/>
                    </a:cubicBezTo>
                    <a:cubicBezTo>
                      <a:pt x="20384" y="6464"/>
                      <a:pt x="20257" y="6962"/>
                      <a:pt x="19732" y="7382"/>
                    </a:cubicBezTo>
                    <a:cubicBezTo>
                      <a:pt x="19287" y="7738"/>
                      <a:pt x="18560" y="7943"/>
                      <a:pt x="17430" y="7943"/>
                    </a:cubicBezTo>
                    <a:cubicBezTo>
                      <a:pt x="16316" y="7943"/>
                      <a:pt x="15583" y="7750"/>
                      <a:pt x="15093" y="7382"/>
                    </a:cubicBezTo>
                    <a:cubicBezTo>
                      <a:pt x="14625" y="7030"/>
                      <a:pt x="14469" y="6523"/>
                      <a:pt x="14469" y="5716"/>
                    </a:cubicBezTo>
                    <a:cubicBezTo>
                      <a:pt x="14469" y="5716"/>
                      <a:pt x="14469" y="5716"/>
                      <a:pt x="14469" y="162"/>
                    </a:cubicBezTo>
                    <a:cubicBezTo>
                      <a:pt x="14469" y="103"/>
                      <a:pt x="14493" y="67"/>
                      <a:pt x="14527" y="44"/>
                    </a:cubicBezTo>
                    <a:cubicBezTo>
                      <a:pt x="14568" y="16"/>
                      <a:pt x="14620" y="0"/>
                      <a:pt x="147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pPr>
                  <a:defRPr>
                    <a:latin typeface="Verdana"/>
                    <a:ea typeface="Verdana"/>
                    <a:cs typeface="Verdana"/>
                    <a:sym typeface="Verdana"/>
                  </a:defRPr>
                </a:pPr>
              </a:p>
            </p:txBody>
          </p:sp>
          <p:pic>
            <p:nvPicPr>
              <p:cNvPr id="101" name="logoill.pdf" descr="logoill.pdf"/>
              <p:cNvPicPr>
                <a:picLocks noChangeAspect="0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486613" y="459579"/>
                <a:ext cx="164286" cy="15703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02" name="mcstas-logo.pdf" descr="mcstas-logo.pdf"/>
              <p:cNvPicPr>
                <a:picLocks noChangeAspect="0"/>
              </p:cNvPicPr>
              <p:nvPr/>
            </p:nvPicPr>
            <p:blipFill>
              <a:blip r:embed="rId6">
                <a:extLst/>
              </a:blip>
              <a:srcRect l="0" t="0" r="0" b="0"/>
              <a:stretch>
                <a:fillRect/>
              </a:stretch>
            </p:blipFill>
            <p:spPr>
              <a:xfrm>
                <a:off x="0" y="0"/>
                <a:ext cx="725762" cy="42645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03" name="PSI-Logo_trans.png" descr="PSI-Logo_trans.png"/>
              <p:cNvPicPr>
                <a:picLocks noChangeAspect="0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270340" y="501170"/>
                <a:ext cx="204490" cy="7486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04" name="ku-logo.pdf" descr="ku-logo.pdf"/>
              <p:cNvPicPr>
                <a:picLocks noChangeAspect="0"/>
              </p:cNvPicPr>
              <p:nvPr/>
            </p:nvPicPr>
            <p:blipFill>
              <a:blip r:embed="rId8">
                <a:extLst/>
              </a:blip>
              <a:stretch>
                <a:fillRect/>
              </a:stretch>
            </p:blipFill>
            <p:spPr>
              <a:xfrm>
                <a:off x="131011" y="451261"/>
                <a:ext cx="128373" cy="17441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05" name="ESS_Logo_Frugal_Blue_cmyk.png" descr="ESS_Logo_Frugal_Blue_cmyk.png"/>
              <p:cNvPicPr>
                <a:picLocks noChangeAspect="0"/>
              </p:cNvPicPr>
              <p:nvPr/>
            </p:nvPicPr>
            <p:blipFill>
              <a:blip r:embed="rId9">
                <a:extLst/>
              </a:blip>
              <a:stretch>
                <a:fillRect/>
              </a:stretch>
            </p:blipFill>
            <p:spPr>
              <a:xfrm>
                <a:off x="214914" y="607364"/>
                <a:ext cx="279297" cy="15028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pic>
        <p:nvPicPr>
          <p:cNvPr id="108" name="eulogo.jpg" descr="eulogo.jpg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11714595" y="6545125"/>
            <a:ext cx="475006" cy="31667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ext and two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116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17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18" name="Title Text"/>
          <p:cNvSpPr txBox="1"/>
          <p:nvPr>
            <p:ph type="title"/>
          </p:nvPr>
        </p:nvSpPr>
        <p:spPr>
          <a:xfrm>
            <a:off x="1774725" y="426126"/>
            <a:ext cx="6048673" cy="97271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119" name="Body Level One…"/>
          <p:cNvSpPr txBox="1"/>
          <p:nvPr>
            <p:ph type="body" sz="half" idx="1"/>
          </p:nvPr>
        </p:nvSpPr>
        <p:spPr>
          <a:xfrm>
            <a:off x="1774725" y="1706328"/>
            <a:ext cx="6048673" cy="454557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0" name="Picture Placeholder 9"/>
          <p:cNvSpPr/>
          <p:nvPr>
            <p:ph type="pic" sz="quarter" idx="21"/>
          </p:nvPr>
        </p:nvSpPr>
        <p:spPr>
          <a:xfrm>
            <a:off x="8331213" y="849733"/>
            <a:ext cx="3859201" cy="25056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21" name="Picture Placeholder 11"/>
          <p:cNvSpPr/>
          <p:nvPr>
            <p:ph type="pic" sz="quarter" idx="22"/>
          </p:nvPr>
        </p:nvSpPr>
        <p:spPr>
          <a:xfrm>
            <a:off x="8331213" y="3563718"/>
            <a:ext cx="3859201" cy="25056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2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23" name="ESS.png" descr="ES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0250" y="252000"/>
            <a:ext cx="1138321" cy="612001"/>
          </a:xfrm>
          <a:prstGeom prst="rect">
            <a:avLst/>
          </a:prstGeom>
          <a:ln w="12700">
            <a:miter lim="400000"/>
          </a:ln>
        </p:spPr>
      </p:pic>
      <p:sp>
        <p:nvSpPr>
          <p:cNvPr id="124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2021 HighNESS McStas school</a:t>
            </a:r>
          </a:p>
        </p:txBody>
      </p:sp>
      <p:grpSp>
        <p:nvGrpSpPr>
          <p:cNvPr id="127" name="Group"/>
          <p:cNvGrpSpPr/>
          <p:nvPr/>
        </p:nvGrpSpPr>
        <p:grpSpPr>
          <a:xfrm>
            <a:off x="10123630" y="34151"/>
            <a:ext cx="2031237" cy="795815"/>
            <a:chOff x="0" y="0"/>
            <a:chExt cx="2031236" cy="795813"/>
          </a:xfrm>
        </p:grpSpPr>
        <p:sp>
          <p:nvSpPr>
            <p:cNvPr id="125" name="Rectangle"/>
            <p:cNvSpPr/>
            <p:nvPr/>
          </p:nvSpPr>
          <p:spPr>
            <a:xfrm>
              <a:off x="0" y="39680"/>
              <a:ext cx="2031237" cy="716453"/>
            </a:xfrm>
            <a:prstGeom prst="rect">
              <a:avLst/>
            </a:prstGeom>
            <a:solidFill>
              <a:srgbClr val="595A5B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pic>
          <p:nvPicPr>
            <p:cNvPr id="126" name="HighNess-logo.png" descr="HighNess-logo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00432" y="0"/>
              <a:ext cx="1830372" cy="79581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40" name="Group"/>
          <p:cNvGrpSpPr/>
          <p:nvPr/>
        </p:nvGrpSpPr>
        <p:grpSpPr>
          <a:xfrm>
            <a:off x="78360" y="970477"/>
            <a:ext cx="1506935" cy="5833521"/>
            <a:chOff x="0" y="0"/>
            <a:chExt cx="1506934" cy="5833520"/>
          </a:xfrm>
        </p:grpSpPr>
        <p:pic>
          <p:nvPicPr>
            <p:cNvPr id="128" name="Screenshot 2021-04-26 at 08.28.42.png" descr="Screenshot 2021-04-26 at 08.28.42.png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17543" t="0" r="9496" b="0"/>
            <a:stretch>
              <a:fillRect/>
            </a:stretch>
          </p:blipFill>
          <p:spPr>
            <a:xfrm>
              <a:off x="0" y="0"/>
              <a:ext cx="1506935" cy="583352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131" name="Group"/>
            <p:cNvGrpSpPr/>
            <p:nvPr/>
          </p:nvGrpSpPr>
          <p:grpSpPr>
            <a:xfrm>
              <a:off x="89135" y="40101"/>
              <a:ext cx="1328723" cy="520577"/>
              <a:chOff x="0" y="0"/>
              <a:chExt cx="1328721" cy="520576"/>
            </a:xfrm>
          </p:grpSpPr>
          <p:sp>
            <p:nvSpPr>
              <p:cNvPr id="129" name="Rectangle"/>
              <p:cNvSpPr/>
              <p:nvPr/>
            </p:nvSpPr>
            <p:spPr>
              <a:xfrm>
                <a:off x="0" y="25957"/>
                <a:ext cx="1328722" cy="468663"/>
              </a:xfrm>
              <a:prstGeom prst="rect">
                <a:avLst/>
              </a:prstGeom>
              <a:solidFill>
                <a:srgbClr val="595A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ctr">
                <a:noAutofit/>
              </a:bodyPr>
              <a:lstStyle/>
              <a:p>
                <a:pPr/>
              </a:p>
            </p:txBody>
          </p:sp>
          <p:pic>
            <p:nvPicPr>
              <p:cNvPr id="130" name="HighNess-logo.png" descr="HighNess-logo.png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65697" y="0"/>
                <a:ext cx="1197327" cy="52057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132" name="Group"/>
            <p:cNvSpPr txBox="1"/>
            <p:nvPr/>
          </p:nvSpPr>
          <p:spPr>
            <a:xfrm>
              <a:off x="112949" y="1399875"/>
              <a:ext cx="1275839" cy="11123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normAutofit fontScale="100000" lnSpcReduction="0"/>
            </a:bodyPr>
            <a:lstStyle/>
            <a:p>
              <a:pPr algn="ctr" defTabSz="365760">
                <a:lnSpc>
                  <a:spcPct val="110000"/>
                </a:lnSpc>
                <a:spcBef>
                  <a:spcPts val="0"/>
                </a:spcBef>
                <a:defRPr b="1" i="1" sz="1480">
                  <a:solidFill>
                    <a:srgbClr val="535353"/>
                  </a:solidFill>
                </a:defRPr>
              </a:pPr>
              <a:r>
                <a:t>2021 HighNESS</a:t>
              </a:r>
            </a:p>
            <a:p>
              <a:pPr algn="ctr" defTabSz="365760">
                <a:lnSpc>
                  <a:spcPct val="110000"/>
                </a:lnSpc>
                <a:spcBef>
                  <a:spcPts val="0"/>
                </a:spcBef>
                <a:defRPr b="1" i="1" sz="1480">
                  <a:solidFill>
                    <a:srgbClr val="535353"/>
                  </a:solidFill>
                </a:defRPr>
              </a:pPr>
              <a:r>
                <a:t>Virtual</a:t>
              </a:r>
              <a:br/>
              <a:r>
                <a:t>McStas School</a:t>
              </a:r>
            </a:p>
          </p:txBody>
        </p:sp>
        <p:grpSp>
          <p:nvGrpSpPr>
            <p:cNvPr id="139" name="Group"/>
            <p:cNvGrpSpPr/>
            <p:nvPr/>
          </p:nvGrpSpPr>
          <p:grpSpPr>
            <a:xfrm>
              <a:off x="387987" y="601689"/>
              <a:ext cx="725763" cy="757650"/>
              <a:chOff x="0" y="0"/>
              <a:chExt cx="725761" cy="757649"/>
            </a:xfrm>
          </p:grpSpPr>
          <p:sp>
            <p:nvSpPr>
              <p:cNvPr id="133" name="Logo color"/>
              <p:cNvSpPr/>
              <p:nvPr/>
            </p:nvSpPr>
            <p:spPr>
              <a:xfrm>
                <a:off x="2507" y="452770"/>
                <a:ext cx="117009" cy="17065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597" y="18293"/>
                    </a:moveTo>
                    <a:cubicBezTo>
                      <a:pt x="10549" y="19881"/>
                      <a:pt x="11051" y="19881"/>
                      <a:pt x="17003" y="18293"/>
                    </a:cubicBezTo>
                    <a:cubicBezTo>
                      <a:pt x="17003" y="18293"/>
                      <a:pt x="17003" y="18293"/>
                      <a:pt x="21600" y="19949"/>
                    </a:cubicBezTo>
                    <a:cubicBezTo>
                      <a:pt x="21600" y="19949"/>
                      <a:pt x="21600" y="19949"/>
                      <a:pt x="17003" y="21600"/>
                    </a:cubicBezTo>
                    <a:cubicBezTo>
                      <a:pt x="11051" y="20016"/>
                      <a:pt x="10549" y="20016"/>
                      <a:pt x="4597" y="21600"/>
                    </a:cubicBezTo>
                    <a:cubicBezTo>
                      <a:pt x="4597" y="21600"/>
                      <a:pt x="4597" y="21600"/>
                      <a:pt x="0" y="19949"/>
                    </a:cubicBezTo>
                    <a:cubicBezTo>
                      <a:pt x="0" y="19949"/>
                      <a:pt x="0" y="19949"/>
                      <a:pt x="4597" y="18293"/>
                    </a:cubicBezTo>
                    <a:close/>
                    <a:moveTo>
                      <a:pt x="4597" y="14200"/>
                    </a:moveTo>
                    <a:cubicBezTo>
                      <a:pt x="10549" y="15790"/>
                      <a:pt x="11051" y="15790"/>
                      <a:pt x="17003" y="14200"/>
                    </a:cubicBezTo>
                    <a:cubicBezTo>
                      <a:pt x="17003" y="14200"/>
                      <a:pt x="17003" y="14200"/>
                      <a:pt x="21600" y="15858"/>
                    </a:cubicBezTo>
                    <a:cubicBezTo>
                      <a:pt x="21600" y="15858"/>
                      <a:pt x="21600" y="15858"/>
                      <a:pt x="17003" y="17512"/>
                    </a:cubicBezTo>
                    <a:cubicBezTo>
                      <a:pt x="11051" y="15925"/>
                      <a:pt x="10549" y="15925"/>
                      <a:pt x="4597" y="17512"/>
                    </a:cubicBezTo>
                    <a:cubicBezTo>
                      <a:pt x="4597" y="17512"/>
                      <a:pt x="4597" y="17512"/>
                      <a:pt x="0" y="15858"/>
                    </a:cubicBezTo>
                    <a:cubicBezTo>
                      <a:pt x="0" y="15858"/>
                      <a:pt x="0" y="15858"/>
                      <a:pt x="4597" y="14200"/>
                    </a:cubicBezTo>
                    <a:close/>
                    <a:moveTo>
                      <a:pt x="4597" y="10111"/>
                    </a:moveTo>
                    <a:cubicBezTo>
                      <a:pt x="10549" y="11702"/>
                      <a:pt x="11051" y="11702"/>
                      <a:pt x="17003" y="10111"/>
                    </a:cubicBezTo>
                    <a:cubicBezTo>
                      <a:pt x="17003" y="10111"/>
                      <a:pt x="17003" y="10111"/>
                      <a:pt x="21600" y="11769"/>
                    </a:cubicBezTo>
                    <a:cubicBezTo>
                      <a:pt x="21600" y="11769"/>
                      <a:pt x="21600" y="11769"/>
                      <a:pt x="17003" y="13423"/>
                    </a:cubicBezTo>
                    <a:cubicBezTo>
                      <a:pt x="11051" y="11837"/>
                      <a:pt x="10549" y="11837"/>
                      <a:pt x="4597" y="13423"/>
                    </a:cubicBezTo>
                    <a:cubicBezTo>
                      <a:pt x="4597" y="13423"/>
                      <a:pt x="4597" y="13423"/>
                      <a:pt x="0" y="11769"/>
                    </a:cubicBezTo>
                    <a:cubicBezTo>
                      <a:pt x="0" y="11769"/>
                      <a:pt x="0" y="11769"/>
                      <a:pt x="4597" y="10111"/>
                    </a:cubicBezTo>
                    <a:close/>
                    <a:moveTo>
                      <a:pt x="2971" y="918"/>
                    </a:moveTo>
                    <a:lnTo>
                      <a:pt x="2971" y="6926"/>
                    </a:lnTo>
                    <a:cubicBezTo>
                      <a:pt x="2971" y="6926"/>
                      <a:pt x="2971" y="6926"/>
                      <a:pt x="3980" y="6926"/>
                    </a:cubicBezTo>
                    <a:cubicBezTo>
                      <a:pt x="4430" y="6926"/>
                      <a:pt x="4695" y="6878"/>
                      <a:pt x="4903" y="6708"/>
                    </a:cubicBezTo>
                    <a:cubicBezTo>
                      <a:pt x="5220" y="6447"/>
                      <a:pt x="5249" y="5917"/>
                      <a:pt x="5249" y="4849"/>
                    </a:cubicBezTo>
                    <a:cubicBezTo>
                      <a:pt x="5249" y="4849"/>
                      <a:pt x="5249" y="4849"/>
                      <a:pt x="5249" y="2990"/>
                    </a:cubicBezTo>
                    <a:cubicBezTo>
                      <a:pt x="5249" y="1926"/>
                      <a:pt x="5220" y="1396"/>
                      <a:pt x="4903" y="1135"/>
                    </a:cubicBezTo>
                    <a:cubicBezTo>
                      <a:pt x="4695" y="965"/>
                      <a:pt x="4430" y="918"/>
                      <a:pt x="3980" y="918"/>
                    </a:cubicBezTo>
                    <a:cubicBezTo>
                      <a:pt x="3980" y="918"/>
                      <a:pt x="3980" y="918"/>
                      <a:pt x="2971" y="918"/>
                    </a:cubicBezTo>
                    <a:close/>
                    <a:moveTo>
                      <a:pt x="8068" y="0"/>
                    </a:moveTo>
                    <a:cubicBezTo>
                      <a:pt x="8068" y="0"/>
                      <a:pt x="8068" y="0"/>
                      <a:pt x="13456" y="0"/>
                    </a:cubicBezTo>
                    <a:cubicBezTo>
                      <a:pt x="13542" y="0"/>
                      <a:pt x="13594" y="16"/>
                      <a:pt x="13635" y="44"/>
                    </a:cubicBezTo>
                    <a:cubicBezTo>
                      <a:pt x="13669" y="67"/>
                      <a:pt x="13698" y="103"/>
                      <a:pt x="13698" y="162"/>
                    </a:cubicBezTo>
                    <a:cubicBezTo>
                      <a:pt x="13698" y="162"/>
                      <a:pt x="13698" y="162"/>
                      <a:pt x="13698" y="827"/>
                    </a:cubicBezTo>
                    <a:cubicBezTo>
                      <a:pt x="13698" y="886"/>
                      <a:pt x="13669" y="922"/>
                      <a:pt x="13635" y="945"/>
                    </a:cubicBezTo>
                    <a:cubicBezTo>
                      <a:pt x="13594" y="973"/>
                      <a:pt x="13542" y="989"/>
                      <a:pt x="13456" y="989"/>
                    </a:cubicBezTo>
                    <a:cubicBezTo>
                      <a:pt x="13456" y="989"/>
                      <a:pt x="13456" y="989"/>
                      <a:pt x="11731" y="989"/>
                    </a:cubicBezTo>
                    <a:cubicBezTo>
                      <a:pt x="11731" y="989"/>
                      <a:pt x="11731" y="989"/>
                      <a:pt x="11731" y="7681"/>
                    </a:cubicBezTo>
                    <a:cubicBezTo>
                      <a:pt x="11731" y="7740"/>
                      <a:pt x="11708" y="7776"/>
                      <a:pt x="11667" y="7800"/>
                    </a:cubicBezTo>
                    <a:cubicBezTo>
                      <a:pt x="11633" y="7827"/>
                      <a:pt x="11581" y="7843"/>
                      <a:pt x="11494" y="7843"/>
                    </a:cubicBezTo>
                    <a:cubicBezTo>
                      <a:pt x="11494" y="7843"/>
                      <a:pt x="11494" y="7843"/>
                      <a:pt x="10029" y="7843"/>
                    </a:cubicBezTo>
                    <a:cubicBezTo>
                      <a:pt x="9943" y="7843"/>
                      <a:pt x="9891" y="7827"/>
                      <a:pt x="9850" y="7800"/>
                    </a:cubicBezTo>
                    <a:cubicBezTo>
                      <a:pt x="9810" y="7776"/>
                      <a:pt x="9787" y="7740"/>
                      <a:pt x="9787" y="7681"/>
                    </a:cubicBezTo>
                    <a:cubicBezTo>
                      <a:pt x="9787" y="7681"/>
                      <a:pt x="9787" y="7681"/>
                      <a:pt x="9787" y="989"/>
                    </a:cubicBezTo>
                    <a:cubicBezTo>
                      <a:pt x="9787" y="989"/>
                      <a:pt x="9787" y="989"/>
                      <a:pt x="8068" y="989"/>
                    </a:cubicBezTo>
                    <a:cubicBezTo>
                      <a:pt x="7981" y="989"/>
                      <a:pt x="7929" y="973"/>
                      <a:pt x="7889" y="945"/>
                    </a:cubicBezTo>
                    <a:cubicBezTo>
                      <a:pt x="7849" y="922"/>
                      <a:pt x="7825" y="886"/>
                      <a:pt x="7825" y="827"/>
                    </a:cubicBezTo>
                    <a:cubicBezTo>
                      <a:pt x="7825" y="827"/>
                      <a:pt x="7825" y="827"/>
                      <a:pt x="7825" y="162"/>
                    </a:cubicBezTo>
                    <a:cubicBezTo>
                      <a:pt x="7825" y="103"/>
                      <a:pt x="7849" y="67"/>
                      <a:pt x="7889" y="44"/>
                    </a:cubicBezTo>
                    <a:cubicBezTo>
                      <a:pt x="7929" y="16"/>
                      <a:pt x="7981" y="0"/>
                      <a:pt x="8068" y="0"/>
                    </a:cubicBezTo>
                    <a:close/>
                    <a:moveTo>
                      <a:pt x="1390" y="0"/>
                    </a:moveTo>
                    <a:cubicBezTo>
                      <a:pt x="1390" y="0"/>
                      <a:pt x="1390" y="0"/>
                      <a:pt x="4257" y="0"/>
                    </a:cubicBezTo>
                    <a:cubicBezTo>
                      <a:pt x="5370" y="0"/>
                      <a:pt x="6051" y="174"/>
                      <a:pt x="6466" y="538"/>
                    </a:cubicBezTo>
                    <a:cubicBezTo>
                      <a:pt x="7072" y="1036"/>
                      <a:pt x="7089" y="1843"/>
                      <a:pt x="7089" y="3077"/>
                    </a:cubicBezTo>
                    <a:cubicBezTo>
                      <a:pt x="7089" y="3077"/>
                      <a:pt x="7089" y="3077"/>
                      <a:pt x="7089" y="4766"/>
                    </a:cubicBezTo>
                    <a:cubicBezTo>
                      <a:pt x="7089" y="6000"/>
                      <a:pt x="7072" y="6807"/>
                      <a:pt x="6466" y="7305"/>
                    </a:cubicBezTo>
                    <a:cubicBezTo>
                      <a:pt x="6051" y="7669"/>
                      <a:pt x="5370" y="7843"/>
                      <a:pt x="4257" y="7843"/>
                    </a:cubicBezTo>
                    <a:cubicBezTo>
                      <a:pt x="4257" y="7843"/>
                      <a:pt x="4257" y="7843"/>
                      <a:pt x="1390" y="7843"/>
                    </a:cubicBezTo>
                    <a:cubicBezTo>
                      <a:pt x="1304" y="7843"/>
                      <a:pt x="1252" y="7827"/>
                      <a:pt x="1217" y="7800"/>
                    </a:cubicBezTo>
                    <a:cubicBezTo>
                      <a:pt x="1177" y="7776"/>
                      <a:pt x="1154" y="7740"/>
                      <a:pt x="1154" y="7681"/>
                    </a:cubicBezTo>
                    <a:cubicBezTo>
                      <a:pt x="1154" y="7681"/>
                      <a:pt x="1154" y="7681"/>
                      <a:pt x="1154" y="162"/>
                    </a:cubicBezTo>
                    <a:cubicBezTo>
                      <a:pt x="1154" y="103"/>
                      <a:pt x="1177" y="67"/>
                      <a:pt x="1217" y="44"/>
                    </a:cubicBezTo>
                    <a:cubicBezTo>
                      <a:pt x="1252" y="16"/>
                      <a:pt x="1304" y="0"/>
                      <a:pt x="1390" y="0"/>
                    </a:cubicBezTo>
                    <a:close/>
                    <a:moveTo>
                      <a:pt x="14706" y="0"/>
                    </a:moveTo>
                    <a:cubicBezTo>
                      <a:pt x="14706" y="0"/>
                      <a:pt x="14706" y="0"/>
                      <a:pt x="16045" y="0"/>
                    </a:cubicBezTo>
                    <a:cubicBezTo>
                      <a:pt x="16131" y="0"/>
                      <a:pt x="16183" y="16"/>
                      <a:pt x="16224" y="44"/>
                    </a:cubicBezTo>
                    <a:cubicBezTo>
                      <a:pt x="16264" y="67"/>
                      <a:pt x="16287" y="103"/>
                      <a:pt x="16287" y="162"/>
                    </a:cubicBezTo>
                    <a:cubicBezTo>
                      <a:pt x="16287" y="162"/>
                      <a:pt x="16287" y="162"/>
                      <a:pt x="16287" y="5712"/>
                    </a:cubicBezTo>
                    <a:cubicBezTo>
                      <a:pt x="16287" y="6314"/>
                      <a:pt x="16368" y="6646"/>
                      <a:pt x="16627" y="6844"/>
                    </a:cubicBezTo>
                    <a:cubicBezTo>
                      <a:pt x="16818" y="6990"/>
                      <a:pt x="17072" y="7053"/>
                      <a:pt x="17406" y="7053"/>
                    </a:cubicBezTo>
                    <a:cubicBezTo>
                      <a:pt x="17776" y="7053"/>
                      <a:pt x="18041" y="6982"/>
                      <a:pt x="18226" y="6844"/>
                    </a:cubicBezTo>
                    <a:cubicBezTo>
                      <a:pt x="18503" y="6638"/>
                      <a:pt x="18566" y="6294"/>
                      <a:pt x="18566" y="5712"/>
                    </a:cubicBezTo>
                    <a:cubicBezTo>
                      <a:pt x="18566" y="5712"/>
                      <a:pt x="18566" y="5712"/>
                      <a:pt x="18566" y="162"/>
                    </a:cubicBezTo>
                    <a:cubicBezTo>
                      <a:pt x="18566" y="103"/>
                      <a:pt x="18589" y="67"/>
                      <a:pt x="18630" y="44"/>
                    </a:cubicBezTo>
                    <a:cubicBezTo>
                      <a:pt x="18664" y="16"/>
                      <a:pt x="18722" y="0"/>
                      <a:pt x="18803" y="0"/>
                    </a:cubicBezTo>
                    <a:cubicBezTo>
                      <a:pt x="18803" y="0"/>
                      <a:pt x="18803" y="0"/>
                      <a:pt x="20147" y="0"/>
                    </a:cubicBezTo>
                    <a:cubicBezTo>
                      <a:pt x="20234" y="0"/>
                      <a:pt x="20286" y="16"/>
                      <a:pt x="20320" y="44"/>
                    </a:cubicBezTo>
                    <a:cubicBezTo>
                      <a:pt x="20361" y="67"/>
                      <a:pt x="20384" y="103"/>
                      <a:pt x="20384" y="162"/>
                    </a:cubicBezTo>
                    <a:cubicBezTo>
                      <a:pt x="20384" y="162"/>
                      <a:pt x="20384" y="162"/>
                      <a:pt x="20384" y="5716"/>
                    </a:cubicBezTo>
                    <a:cubicBezTo>
                      <a:pt x="20384" y="6464"/>
                      <a:pt x="20257" y="6962"/>
                      <a:pt x="19732" y="7382"/>
                    </a:cubicBezTo>
                    <a:cubicBezTo>
                      <a:pt x="19287" y="7738"/>
                      <a:pt x="18560" y="7943"/>
                      <a:pt x="17430" y="7943"/>
                    </a:cubicBezTo>
                    <a:cubicBezTo>
                      <a:pt x="16316" y="7943"/>
                      <a:pt x="15583" y="7750"/>
                      <a:pt x="15093" y="7382"/>
                    </a:cubicBezTo>
                    <a:cubicBezTo>
                      <a:pt x="14625" y="7030"/>
                      <a:pt x="14469" y="6523"/>
                      <a:pt x="14469" y="5716"/>
                    </a:cubicBezTo>
                    <a:cubicBezTo>
                      <a:pt x="14469" y="5716"/>
                      <a:pt x="14469" y="5716"/>
                      <a:pt x="14469" y="162"/>
                    </a:cubicBezTo>
                    <a:cubicBezTo>
                      <a:pt x="14469" y="103"/>
                      <a:pt x="14493" y="67"/>
                      <a:pt x="14527" y="44"/>
                    </a:cubicBezTo>
                    <a:cubicBezTo>
                      <a:pt x="14568" y="16"/>
                      <a:pt x="14620" y="0"/>
                      <a:pt x="147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pPr>
                  <a:defRPr>
                    <a:latin typeface="Verdana"/>
                    <a:ea typeface="Verdana"/>
                    <a:cs typeface="Verdana"/>
                    <a:sym typeface="Verdana"/>
                  </a:defRPr>
                </a:pPr>
              </a:p>
            </p:txBody>
          </p:sp>
          <p:pic>
            <p:nvPicPr>
              <p:cNvPr id="134" name="logoill.pdf" descr="logoill.pdf"/>
              <p:cNvPicPr>
                <a:picLocks noChangeAspect="0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486613" y="459579"/>
                <a:ext cx="164286" cy="15703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35" name="mcstas-logo.pdf" descr="mcstas-logo.pdf"/>
              <p:cNvPicPr>
                <a:picLocks noChangeAspect="0"/>
              </p:cNvPicPr>
              <p:nvPr/>
            </p:nvPicPr>
            <p:blipFill>
              <a:blip r:embed="rId6">
                <a:extLst/>
              </a:blip>
              <a:srcRect l="0" t="0" r="0" b="0"/>
              <a:stretch>
                <a:fillRect/>
              </a:stretch>
            </p:blipFill>
            <p:spPr>
              <a:xfrm>
                <a:off x="0" y="0"/>
                <a:ext cx="725762" cy="42645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36" name="PSI-Logo_trans.png" descr="PSI-Logo_trans.png"/>
              <p:cNvPicPr>
                <a:picLocks noChangeAspect="0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270340" y="501170"/>
                <a:ext cx="204490" cy="7486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37" name="ku-logo.pdf" descr="ku-logo.pdf"/>
              <p:cNvPicPr>
                <a:picLocks noChangeAspect="0"/>
              </p:cNvPicPr>
              <p:nvPr/>
            </p:nvPicPr>
            <p:blipFill>
              <a:blip r:embed="rId8">
                <a:extLst/>
              </a:blip>
              <a:stretch>
                <a:fillRect/>
              </a:stretch>
            </p:blipFill>
            <p:spPr>
              <a:xfrm>
                <a:off x="131011" y="451261"/>
                <a:ext cx="128373" cy="17441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38" name="ESS_Logo_Frugal_Blue_cmyk.png" descr="ESS_Logo_Frugal_Blue_cmyk.png"/>
              <p:cNvPicPr>
                <a:picLocks noChangeAspect="0"/>
              </p:cNvPicPr>
              <p:nvPr/>
            </p:nvPicPr>
            <p:blipFill>
              <a:blip r:embed="rId9">
                <a:extLst/>
              </a:blip>
              <a:stretch>
                <a:fillRect/>
              </a:stretch>
            </p:blipFill>
            <p:spPr>
              <a:xfrm>
                <a:off x="214914" y="607364"/>
                <a:ext cx="279297" cy="15028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pic>
        <p:nvPicPr>
          <p:cNvPr id="141" name="eulogo.jpg" descr="eulogo.jpg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11714595" y="6545125"/>
            <a:ext cx="475006" cy="31667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wo picture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149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50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51" name="Title Text"/>
          <p:cNvSpPr txBox="1"/>
          <p:nvPr>
            <p:ph type="title"/>
          </p:nvPr>
        </p:nvSpPr>
        <p:spPr>
          <a:xfrm>
            <a:off x="4221360" y="426126"/>
            <a:ext cx="6865740" cy="97271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152" name="Body Level One…"/>
          <p:cNvSpPr txBox="1"/>
          <p:nvPr>
            <p:ph type="body" sz="half" idx="1"/>
          </p:nvPr>
        </p:nvSpPr>
        <p:spPr>
          <a:xfrm>
            <a:off x="4221360" y="1706328"/>
            <a:ext cx="6865740" cy="454557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3" name="Picture Placeholder 9"/>
          <p:cNvSpPr/>
          <p:nvPr>
            <p:ph type="pic" sz="quarter" idx="21"/>
          </p:nvPr>
        </p:nvSpPr>
        <p:spPr>
          <a:xfrm>
            <a:off x="-2" y="1314522"/>
            <a:ext cx="3708002" cy="24552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54" name="Picture Placeholder 11"/>
          <p:cNvSpPr/>
          <p:nvPr>
            <p:ph type="pic" sz="quarter" idx="22"/>
          </p:nvPr>
        </p:nvSpPr>
        <p:spPr>
          <a:xfrm>
            <a:off x="-2" y="3968153"/>
            <a:ext cx="3708002" cy="24552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5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56" name="ESS.png" descr="ES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0250" y="252000"/>
            <a:ext cx="1138321" cy="612001"/>
          </a:xfrm>
          <a:prstGeom prst="rect">
            <a:avLst/>
          </a:prstGeom>
          <a:ln w="12700">
            <a:miter lim="400000"/>
          </a:ln>
        </p:spPr>
      </p:pic>
      <p:sp>
        <p:nvSpPr>
          <p:cNvPr id="157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2021 HighNESS McStas school</a:t>
            </a:r>
          </a:p>
        </p:txBody>
      </p:sp>
      <p:grpSp>
        <p:nvGrpSpPr>
          <p:cNvPr id="160" name="Group"/>
          <p:cNvGrpSpPr/>
          <p:nvPr/>
        </p:nvGrpSpPr>
        <p:grpSpPr>
          <a:xfrm>
            <a:off x="10123630" y="34151"/>
            <a:ext cx="2031237" cy="795815"/>
            <a:chOff x="0" y="0"/>
            <a:chExt cx="2031236" cy="795813"/>
          </a:xfrm>
        </p:grpSpPr>
        <p:sp>
          <p:nvSpPr>
            <p:cNvPr id="158" name="Rectangle"/>
            <p:cNvSpPr/>
            <p:nvPr/>
          </p:nvSpPr>
          <p:spPr>
            <a:xfrm>
              <a:off x="0" y="39680"/>
              <a:ext cx="2031237" cy="716453"/>
            </a:xfrm>
            <a:prstGeom prst="rect">
              <a:avLst/>
            </a:prstGeom>
            <a:solidFill>
              <a:srgbClr val="595A5B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pic>
          <p:nvPicPr>
            <p:cNvPr id="159" name="HighNess-logo.png" descr="HighNess-logo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00432" y="0"/>
              <a:ext cx="1830372" cy="79581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161" name="eulogo.jpg" descr="eulogo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714595" y="6545125"/>
            <a:ext cx="475006" cy="31667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74" name="Group"/>
          <p:cNvGrpSpPr/>
          <p:nvPr/>
        </p:nvGrpSpPr>
        <p:grpSpPr>
          <a:xfrm>
            <a:off x="10630562" y="898693"/>
            <a:ext cx="1506936" cy="5833522"/>
            <a:chOff x="0" y="0"/>
            <a:chExt cx="1506934" cy="5833520"/>
          </a:xfrm>
        </p:grpSpPr>
        <p:pic>
          <p:nvPicPr>
            <p:cNvPr id="162" name="Screenshot 2021-04-26 at 08.28.42.png" descr="Screenshot 2021-04-26 at 08.28.42.png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17543" t="0" r="9496" b="0"/>
            <a:stretch>
              <a:fillRect/>
            </a:stretch>
          </p:blipFill>
          <p:spPr>
            <a:xfrm>
              <a:off x="0" y="0"/>
              <a:ext cx="1506935" cy="583352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165" name="Group"/>
            <p:cNvGrpSpPr/>
            <p:nvPr/>
          </p:nvGrpSpPr>
          <p:grpSpPr>
            <a:xfrm>
              <a:off x="89135" y="40101"/>
              <a:ext cx="1328723" cy="520577"/>
              <a:chOff x="0" y="0"/>
              <a:chExt cx="1328721" cy="520576"/>
            </a:xfrm>
          </p:grpSpPr>
          <p:sp>
            <p:nvSpPr>
              <p:cNvPr id="163" name="Rectangle"/>
              <p:cNvSpPr/>
              <p:nvPr/>
            </p:nvSpPr>
            <p:spPr>
              <a:xfrm>
                <a:off x="0" y="25957"/>
                <a:ext cx="1328722" cy="468663"/>
              </a:xfrm>
              <a:prstGeom prst="rect">
                <a:avLst/>
              </a:prstGeom>
              <a:solidFill>
                <a:srgbClr val="595A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ctr">
                <a:noAutofit/>
              </a:bodyPr>
              <a:lstStyle/>
              <a:p>
                <a:pPr/>
              </a:p>
            </p:txBody>
          </p:sp>
          <p:pic>
            <p:nvPicPr>
              <p:cNvPr id="164" name="HighNess-logo.png" descr="HighNess-logo.png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65697" y="0"/>
                <a:ext cx="1197327" cy="52057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166" name="Group"/>
            <p:cNvSpPr txBox="1"/>
            <p:nvPr/>
          </p:nvSpPr>
          <p:spPr>
            <a:xfrm>
              <a:off x="112949" y="1399875"/>
              <a:ext cx="1275839" cy="11123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normAutofit fontScale="100000" lnSpcReduction="0"/>
            </a:bodyPr>
            <a:lstStyle/>
            <a:p>
              <a:pPr algn="ctr" defTabSz="365760">
                <a:lnSpc>
                  <a:spcPct val="110000"/>
                </a:lnSpc>
                <a:spcBef>
                  <a:spcPts val="0"/>
                </a:spcBef>
                <a:defRPr b="1" i="1" sz="1480">
                  <a:solidFill>
                    <a:srgbClr val="535353"/>
                  </a:solidFill>
                </a:defRPr>
              </a:pPr>
              <a:r>
                <a:t>2021 HighNESS</a:t>
              </a:r>
            </a:p>
            <a:p>
              <a:pPr algn="ctr" defTabSz="365760">
                <a:lnSpc>
                  <a:spcPct val="110000"/>
                </a:lnSpc>
                <a:spcBef>
                  <a:spcPts val="0"/>
                </a:spcBef>
                <a:defRPr b="1" i="1" sz="1480">
                  <a:solidFill>
                    <a:srgbClr val="535353"/>
                  </a:solidFill>
                </a:defRPr>
              </a:pPr>
              <a:r>
                <a:t>Virtual</a:t>
              </a:r>
              <a:br/>
              <a:r>
                <a:t>McStas School</a:t>
              </a:r>
            </a:p>
          </p:txBody>
        </p:sp>
        <p:grpSp>
          <p:nvGrpSpPr>
            <p:cNvPr id="173" name="Group"/>
            <p:cNvGrpSpPr/>
            <p:nvPr/>
          </p:nvGrpSpPr>
          <p:grpSpPr>
            <a:xfrm>
              <a:off x="387987" y="601689"/>
              <a:ext cx="725763" cy="757650"/>
              <a:chOff x="0" y="0"/>
              <a:chExt cx="725761" cy="757649"/>
            </a:xfrm>
          </p:grpSpPr>
          <p:sp>
            <p:nvSpPr>
              <p:cNvPr id="167" name="Logo color"/>
              <p:cNvSpPr/>
              <p:nvPr/>
            </p:nvSpPr>
            <p:spPr>
              <a:xfrm>
                <a:off x="2507" y="452770"/>
                <a:ext cx="117009" cy="17065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597" y="18293"/>
                    </a:moveTo>
                    <a:cubicBezTo>
                      <a:pt x="10549" y="19881"/>
                      <a:pt x="11051" y="19881"/>
                      <a:pt x="17003" y="18293"/>
                    </a:cubicBezTo>
                    <a:cubicBezTo>
                      <a:pt x="17003" y="18293"/>
                      <a:pt x="17003" y="18293"/>
                      <a:pt x="21600" y="19949"/>
                    </a:cubicBezTo>
                    <a:cubicBezTo>
                      <a:pt x="21600" y="19949"/>
                      <a:pt x="21600" y="19949"/>
                      <a:pt x="17003" y="21600"/>
                    </a:cubicBezTo>
                    <a:cubicBezTo>
                      <a:pt x="11051" y="20016"/>
                      <a:pt x="10549" y="20016"/>
                      <a:pt x="4597" y="21600"/>
                    </a:cubicBezTo>
                    <a:cubicBezTo>
                      <a:pt x="4597" y="21600"/>
                      <a:pt x="4597" y="21600"/>
                      <a:pt x="0" y="19949"/>
                    </a:cubicBezTo>
                    <a:cubicBezTo>
                      <a:pt x="0" y="19949"/>
                      <a:pt x="0" y="19949"/>
                      <a:pt x="4597" y="18293"/>
                    </a:cubicBezTo>
                    <a:close/>
                    <a:moveTo>
                      <a:pt x="4597" y="14200"/>
                    </a:moveTo>
                    <a:cubicBezTo>
                      <a:pt x="10549" y="15790"/>
                      <a:pt x="11051" y="15790"/>
                      <a:pt x="17003" y="14200"/>
                    </a:cubicBezTo>
                    <a:cubicBezTo>
                      <a:pt x="17003" y="14200"/>
                      <a:pt x="17003" y="14200"/>
                      <a:pt x="21600" y="15858"/>
                    </a:cubicBezTo>
                    <a:cubicBezTo>
                      <a:pt x="21600" y="15858"/>
                      <a:pt x="21600" y="15858"/>
                      <a:pt x="17003" y="17512"/>
                    </a:cubicBezTo>
                    <a:cubicBezTo>
                      <a:pt x="11051" y="15925"/>
                      <a:pt x="10549" y="15925"/>
                      <a:pt x="4597" y="17512"/>
                    </a:cubicBezTo>
                    <a:cubicBezTo>
                      <a:pt x="4597" y="17512"/>
                      <a:pt x="4597" y="17512"/>
                      <a:pt x="0" y="15858"/>
                    </a:cubicBezTo>
                    <a:cubicBezTo>
                      <a:pt x="0" y="15858"/>
                      <a:pt x="0" y="15858"/>
                      <a:pt x="4597" y="14200"/>
                    </a:cubicBezTo>
                    <a:close/>
                    <a:moveTo>
                      <a:pt x="4597" y="10111"/>
                    </a:moveTo>
                    <a:cubicBezTo>
                      <a:pt x="10549" y="11702"/>
                      <a:pt x="11051" y="11702"/>
                      <a:pt x="17003" y="10111"/>
                    </a:cubicBezTo>
                    <a:cubicBezTo>
                      <a:pt x="17003" y="10111"/>
                      <a:pt x="17003" y="10111"/>
                      <a:pt x="21600" y="11769"/>
                    </a:cubicBezTo>
                    <a:cubicBezTo>
                      <a:pt x="21600" y="11769"/>
                      <a:pt x="21600" y="11769"/>
                      <a:pt x="17003" y="13423"/>
                    </a:cubicBezTo>
                    <a:cubicBezTo>
                      <a:pt x="11051" y="11837"/>
                      <a:pt x="10549" y="11837"/>
                      <a:pt x="4597" y="13423"/>
                    </a:cubicBezTo>
                    <a:cubicBezTo>
                      <a:pt x="4597" y="13423"/>
                      <a:pt x="4597" y="13423"/>
                      <a:pt x="0" y="11769"/>
                    </a:cubicBezTo>
                    <a:cubicBezTo>
                      <a:pt x="0" y="11769"/>
                      <a:pt x="0" y="11769"/>
                      <a:pt x="4597" y="10111"/>
                    </a:cubicBezTo>
                    <a:close/>
                    <a:moveTo>
                      <a:pt x="2971" y="918"/>
                    </a:moveTo>
                    <a:lnTo>
                      <a:pt x="2971" y="6926"/>
                    </a:lnTo>
                    <a:cubicBezTo>
                      <a:pt x="2971" y="6926"/>
                      <a:pt x="2971" y="6926"/>
                      <a:pt x="3980" y="6926"/>
                    </a:cubicBezTo>
                    <a:cubicBezTo>
                      <a:pt x="4430" y="6926"/>
                      <a:pt x="4695" y="6878"/>
                      <a:pt x="4903" y="6708"/>
                    </a:cubicBezTo>
                    <a:cubicBezTo>
                      <a:pt x="5220" y="6447"/>
                      <a:pt x="5249" y="5917"/>
                      <a:pt x="5249" y="4849"/>
                    </a:cubicBezTo>
                    <a:cubicBezTo>
                      <a:pt x="5249" y="4849"/>
                      <a:pt x="5249" y="4849"/>
                      <a:pt x="5249" y="2990"/>
                    </a:cubicBezTo>
                    <a:cubicBezTo>
                      <a:pt x="5249" y="1926"/>
                      <a:pt x="5220" y="1396"/>
                      <a:pt x="4903" y="1135"/>
                    </a:cubicBezTo>
                    <a:cubicBezTo>
                      <a:pt x="4695" y="965"/>
                      <a:pt x="4430" y="918"/>
                      <a:pt x="3980" y="918"/>
                    </a:cubicBezTo>
                    <a:cubicBezTo>
                      <a:pt x="3980" y="918"/>
                      <a:pt x="3980" y="918"/>
                      <a:pt x="2971" y="918"/>
                    </a:cubicBezTo>
                    <a:close/>
                    <a:moveTo>
                      <a:pt x="8068" y="0"/>
                    </a:moveTo>
                    <a:cubicBezTo>
                      <a:pt x="8068" y="0"/>
                      <a:pt x="8068" y="0"/>
                      <a:pt x="13456" y="0"/>
                    </a:cubicBezTo>
                    <a:cubicBezTo>
                      <a:pt x="13542" y="0"/>
                      <a:pt x="13594" y="16"/>
                      <a:pt x="13635" y="44"/>
                    </a:cubicBezTo>
                    <a:cubicBezTo>
                      <a:pt x="13669" y="67"/>
                      <a:pt x="13698" y="103"/>
                      <a:pt x="13698" y="162"/>
                    </a:cubicBezTo>
                    <a:cubicBezTo>
                      <a:pt x="13698" y="162"/>
                      <a:pt x="13698" y="162"/>
                      <a:pt x="13698" y="827"/>
                    </a:cubicBezTo>
                    <a:cubicBezTo>
                      <a:pt x="13698" y="886"/>
                      <a:pt x="13669" y="922"/>
                      <a:pt x="13635" y="945"/>
                    </a:cubicBezTo>
                    <a:cubicBezTo>
                      <a:pt x="13594" y="973"/>
                      <a:pt x="13542" y="989"/>
                      <a:pt x="13456" y="989"/>
                    </a:cubicBezTo>
                    <a:cubicBezTo>
                      <a:pt x="13456" y="989"/>
                      <a:pt x="13456" y="989"/>
                      <a:pt x="11731" y="989"/>
                    </a:cubicBezTo>
                    <a:cubicBezTo>
                      <a:pt x="11731" y="989"/>
                      <a:pt x="11731" y="989"/>
                      <a:pt x="11731" y="7681"/>
                    </a:cubicBezTo>
                    <a:cubicBezTo>
                      <a:pt x="11731" y="7740"/>
                      <a:pt x="11708" y="7776"/>
                      <a:pt x="11667" y="7800"/>
                    </a:cubicBezTo>
                    <a:cubicBezTo>
                      <a:pt x="11633" y="7827"/>
                      <a:pt x="11581" y="7843"/>
                      <a:pt x="11494" y="7843"/>
                    </a:cubicBezTo>
                    <a:cubicBezTo>
                      <a:pt x="11494" y="7843"/>
                      <a:pt x="11494" y="7843"/>
                      <a:pt x="10029" y="7843"/>
                    </a:cubicBezTo>
                    <a:cubicBezTo>
                      <a:pt x="9943" y="7843"/>
                      <a:pt x="9891" y="7827"/>
                      <a:pt x="9850" y="7800"/>
                    </a:cubicBezTo>
                    <a:cubicBezTo>
                      <a:pt x="9810" y="7776"/>
                      <a:pt x="9787" y="7740"/>
                      <a:pt x="9787" y="7681"/>
                    </a:cubicBezTo>
                    <a:cubicBezTo>
                      <a:pt x="9787" y="7681"/>
                      <a:pt x="9787" y="7681"/>
                      <a:pt x="9787" y="989"/>
                    </a:cubicBezTo>
                    <a:cubicBezTo>
                      <a:pt x="9787" y="989"/>
                      <a:pt x="9787" y="989"/>
                      <a:pt x="8068" y="989"/>
                    </a:cubicBezTo>
                    <a:cubicBezTo>
                      <a:pt x="7981" y="989"/>
                      <a:pt x="7929" y="973"/>
                      <a:pt x="7889" y="945"/>
                    </a:cubicBezTo>
                    <a:cubicBezTo>
                      <a:pt x="7849" y="922"/>
                      <a:pt x="7825" y="886"/>
                      <a:pt x="7825" y="827"/>
                    </a:cubicBezTo>
                    <a:cubicBezTo>
                      <a:pt x="7825" y="827"/>
                      <a:pt x="7825" y="827"/>
                      <a:pt x="7825" y="162"/>
                    </a:cubicBezTo>
                    <a:cubicBezTo>
                      <a:pt x="7825" y="103"/>
                      <a:pt x="7849" y="67"/>
                      <a:pt x="7889" y="44"/>
                    </a:cubicBezTo>
                    <a:cubicBezTo>
                      <a:pt x="7929" y="16"/>
                      <a:pt x="7981" y="0"/>
                      <a:pt x="8068" y="0"/>
                    </a:cubicBezTo>
                    <a:close/>
                    <a:moveTo>
                      <a:pt x="1390" y="0"/>
                    </a:moveTo>
                    <a:cubicBezTo>
                      <a:pt x="1390" y="0"/>
                      <a:pt x="1390" y="0"/>
                      <a:pt x="4257" y="0"/>
                    </a:cubicBezTo>
                    <a:cubicBezTo>
                      <a:pt x="5370" y="0"/>
                      <a:pt x="6051" y="174"/>
                      <a:pt x="6466" y="538"/>
                    </a:cubicBezTo>
                    <a:cubicBezTo>
                      <a:pt x="7072" y="1036"/>
                      <a:pt x="7089" y="1843"/>
                      <a:pt x="7089" y="3077"/>
                    </a:cubicBezTo>
                    <a:cubicBezTo>
                      <a:pt x="7089" y="3077"/>
                      <a:pt x="7089" y="3077"/>
                      <a:pt x="7089" y="4766"/>
                    </a:cubicBezTo>
                    <a:cubicBezTo>
                      <a:pt x="7089" y="6000"/>
                      <a:pt x="7072" y="6807"/>
                      <a:pt x="6466" y="7305"/>
                    </a:cubicBezTo>
                    <a:cubicBezTo>
                      <a:pt x="6051" y="7669"/>
                      <a:pt x="5370" y="7843"/>
                      <a:pt x="4257" y="7843"/>
                    </a:cubicBezTo>
                    <a:cubicBezTo>
                      <a:pt x="4257" y="7843"/>
                      <a:pt x="4257" y="7843"/>
                      <a:pt x="1390" y="7843"/>
                    </a:cubicBezTo>
                    <a:cubicBezTo>
                      <a:pt x="1304" y="7843"/>
                      <a:pt x="1252" y="7827"/>
                      <a:pt x="1217" y="7800"/>
                    </a:cubicBezTo>
                    <a:cubicBezTo>
                      <a:pt x="1177" y="7776"/>
                      <a:pt x="1154" y="7740"/>
                      <a:pt x="1154" y="7681"/>
                    </a:cubicBezTo>
                    <a:cubicBezTo>
                      <a:pt x="1154" y="7681"/>
                      <a:pt x="1154" y="7681"/>
                      <a:pt x="1154" y="162"/>
                    </a:cubicBezTo>
                    <a:cubicBezTo>
                      <a:pt x="1154" y="103"/>
                      <a:pt x="1177" y="67"/>
                      <a:pt x="1217" y="44"/>
                    </a:cubicBezTo>
                    <a:cubicBezTo>
                      <a:pt x="1252" y="16"/>
                      <a:pt x="1304" y="0"/>
                      <a:pt x="1390" y="0"/>
                    </a:cubicBezTo>
                    <a:close/>
                    <a:moveTo>
                      <a:pt x="14706" y="0"/>
                    </a:moveTo>
                    <a:cubicBezTo>
                      <a:pt x="14706" y="0"/>
                      <a:pt x="14706" y="0"/>
                      <a:pt x="16045" y="0"/>
                    </a:cubicBezTo>
                    <a:cubicBezTo>
                      <a:pt x="16131" y="0"/>
                      <a:pt x="16183" y="16"/>
                      <a:pt x="16224" y="44"/>
                    </a:cubicBezTo>
                    <a:cubicBezTo>
                      <a:pt x="16264" y="67"/>
                      <a:pt x="16287" y="103"/>
                      <a:pt x="16287" y="162"/>
                    </a:cubicBezTo>
                    <a:cubicBezTo>
                      <a:pt x="16287" y="162"/>
                      <a:pt x="16287" y="162"/>
                      <a:pt x="16287" y="5712"/>
                    </a:cubicBezTo>
                    <a:cubicBezTo>
                      <a:pt x="16287" y="6314"/>
                      <a:pt x="16368" y="6646"/>
                      <a:pt x="16627" y="6844"/>
                    </a:cubicBezTo>
                    <a:cubicBezTo>
                      <a:pt x="16818" y="6990"/>
                      <a:pt x="17072" y="7053"/>
                      <a:pt x="17406" y="7053"/>
                    </a:cubicBezTo>
                    <a:cubicBezTo>
                      <a:pt x="17776" y="7053"/>
                      <a:pt x="18041" y="6982"/>
                      <a:pt x="18226" y="6844"/>
                    </a:cubicBezTo>
                    <a:cubicBezTo>
                      <a:pt x="18503" y="6638"/>
                      <a:pt x="18566" y="6294"/>
                      <a:pt x="18566" y="5712"/>
                    </a:cubicBezTo>
                    <a:cubicBezTo>
                      <a:pt x="18566" y="5712"/>
                      <a:pt x="18566" y="5712"/>
                      <a:pt x="18566" y="162"/>
                    </a:cubicBezTo>
                    <a:cubicBezTo>
                      <a:pt x="18566" y="103"/>
                      <a:pt x="18589" y="67"/>
                      <a:pt x="18630" y="44"/>
                    </a:cubicBezTo>
                    <a:cubicBezTo>
                      <a:pt x="18664" y="16"/>
                      <a:pt x="18722" y="0"/>
                      <a:pt x="18803" y="0"/>
                    </a:cubicBezTo>
                    <a:cubicBezTo>
                      <a:pt x="18803" y="0"/>
                      <a:pt x="18803" y="0"/>
                      <a:pt x="20147" y="0"/>
                    </a:cubicBezTo>
                    <a:cubicBezTo>
                      <a:pt x="20234" y="0"/>
                      <a:pt x="20286" y="16"/>
                      <a:pt x="20320" y="44"/>
                    </a:cubicBezTo>
                    <a:cubicBezTo>
                      <a:pt x="20361" y="67"/>
                      <a:pt x="20384" y="103"/>
                      <a:pt x="20384" y="162"/>
                    </a:cubicBezTo>
                    <a:cubicBezTo>
                      <a:pt x="20384" y="162"/>
                      <a:pt x="20384" y="162"/>
                      <a:pt x="20384" y="5716"/>
                    </a:cubicBezTo>
                    <a:cubicBezTo>
                      <a:pt x="20384" y="6464"/>
                      <a:pt x="20257" y="6962"/>
                      <a:pt x="19732" y="7382"/>
                    </a:cubicBezTo>
                    <a:cubicBezTo>
                      <a:pt x="19287" y="7738"/>
                      <a:pt x="18560" y="7943"/>
                      <a:pt x="17430" y="7943"/>
                    </a:cubicBezTo>
                    <a:cubicBezTo>
                      <a:pt x="16316" y="7943"/>
                      <a:pt x="15583" y="7750"/>
                      <a:pt x="15093" y="7382"/>
                    </a:cubicBezTo>
                    <a:cubicBezTo>
                      <a:pt x="14625" y="7030"/>
                      <a:pt x="14469" y="6523"/>
                      <a:pt x="14469" y="5716"/>
                    </a:cubicBezTo>
                    <a:cubicBezTo>
                      <a:pt x="14469" y="5716"/>
                      <a:pt x="14469" y="5716"/>
                      <a:pt x="14469" y="162"/>
                    </a:cubicBezTo>
                    <a:cubicBezTo>
                      <a:pt x="14469" y="103"/>
                      <a:pt x="14493" y="67"/>
                      <a:pt x="14527" y="44"/>
                    </a:cubicBezTo>
                    <a:cubicBezTo>
                      <a:pt x="14568" y="16"/>
                      <a:pt x="14620" y="0"/>
                      <a:pt x="147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pPr>
                  <a:defRPr>
                    <a:latin typeface="Verdana"/>
                    <a:ea typeface="Verdana"/>
                    <a:cs typeface="Verdana"/>
                    <a:sym typeface="Verdana"/>
                  </a:defRPr>
                </a:pPr>
              </a:p>
            </p:txBody>
          </p:sp>
          <p:pic>
            <p:nvPicPr>
              <p:cNvPr id="168" name="logoill.pdf" descr="logoill.pdf"/>
              <p:cNvPicPr>
                <a:picLocks noChangeAspect="0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486613" y="459579"/>
                <a:ext cx="164286" cy="15703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69" name="mcstas-logo.pdf" descr="mcstas-logo.pdf"/>
              <p:cNvPicPr>
                <a:picLocks noChangeAspect="0"/>
              </p:cNvPicPr>
              <p:nvPr/>
            </p:nvPicPr>
            <p:blipFill>
              <a:blip r:embed="rId7">
                <a:extLst/>
              </a:blip>
              <a:srcRect l="0" t="0" r="0" b="0"/>
              <a:stretch>
                <a:fillRect/>
              </a:stretch>
            </p:blipFill>
            <p:spPr>
              <a:xfrm>
                <a:off x="0" y="0"/>
                <a:ext cx="725762" cy="42645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70" name="PSI-Logo_trans.png" descr="PSI-Logo_trans.png"/>
              <p:cNvPicPr>
                <a:picLocks noChangeAspect="0"/>
              </p:cNvPicPr>
              <p:nvPr/>
            </p:nvPicPr>
            <p:blipFill>
              <a:blip r:embed="rId8">
                <a:extLst/>
              </a:blip>
              <a:stretch>
                <a:fillRect/>
              </a:stretch>
            </p:blipFill>
            <p:spPr>
              <a:xfrm>
                <a:off x="270340" y="501170"/>
                <a:ext cx="204490" cy="7486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71" name="ku-logo.pdf" descr="ku-logo.pdf"/>
              <p:cNvPicPr>
                <a:picLocks noChangeAspect="0"/>
              </p:cNvPicPr>
              <p:nvPr/>
            </p:nvPicPr>
            <p:blipFill>
              <a:blip r:embed="rId9">
                <a:extLst/>
              </a:blip>
              <a:stretch>
                <a:fillRect/>
              </a:stretch>
            </p:blipFill>
            <p:spPr>
              <a:xfrm>
                <a:off x="131011" y="451261"/>
                <a:ext cx="128373" cy="17441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72" name="ESS_Logo_Frugal_Blue_cmyk.png" descr="ESS_Logo_Frugal_Blue_cmyk.png"/>
              <p:cNvPicPr>
                <a:picLocks noChangeAspect="0"/>
              </p:cNvPicPr>
              <p:nvPr/>
            </p:nvPicPr>
            <p:blipFill>
              <a:blip r:embed="rId10">
                <a:extLst/>
              </a:blip>
              <a:stretch>
                <a:fillRect/>
              </a:stretch>
            </p:blipFill>
            <p:spPr>
              <a:xfrm>
                <a:off x="214914" y="607364"/>
                <a:ext cx="279297" cy="15028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182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83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84" name="Title Text"/>
          <p:cNvSpPr txBox="1"/>
          <p:nvPr>
            <p:ph type="title"/>
          </p:nvPr>
        </p:nvSpPr>
        <p:spPr>
          <a:xfrm>
            <a:off x="247650" y="980726"/>
            <a:ext cx="3740400" cy="418116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2400"/>
            </a:lvl1pPr>
          </a:lstStyle>
          <a:p>
            <a:pPr/>
            <a:r>
              <a:t>Title Text</a:t>
            </a:r>
          </a:p>
        </p:txBody>
      </p:sp>
      <p:sp>
        <p:nvSpPr>
          <p:cNvPr id="185" name="Body Level One…"/>
          <p:cNvSpPr txBox="1"/>
          <p:nvPr>
            <p:ph type="body" sz="quarter" idx="1"/>
          </p:nvPr>
        </p:nvSpPr>
        <p:spPr>
          <a:xfrm>
            <a:off x="247650" y="4407149"/>
            <a:ext cx="3740400" cy="1844426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spcBef>
                <a:spcPts val="200"/>
              </a:spcBef>
              <a:defRPr sz="1200"/>
            </a:lvl1pPr>
            <a:lvl2pPr>
              <a:spcBef>
                <a:spcPts val="200"/>
              </a:spcBef>
              <a:defRPr sz="1200"/>
            </a:lvl2pPr>
            <a:lvl3pPr>
              <a:spcBef>
                <a:spcPts val="200"/>
              </a:spcBef>
              <a:defRPr sz="1200"/>
            </a:lvl3pPr>
            <a:lvl4pPr>
              <a:spcBef>
                <a:spcPts val="200"/>
              </a:spcBef>
              <a:defRPr sz="1200"/>
            </a:lvl4pPr>
            <a:lvl5pPr>
              <a:spcBef>
                <a:spcPts val="200"/>
              </a:spcBef>
              <a:defRPr sz="1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6" name="Text Placeholder 18"/>
          <p:cNvSpPr/>
          <p:nvPr>
            <p:ph type="body" sz="quarter" idx="21"/>
          </p:nvPr>
        </p:nvSpPr>
        <p:spPr>
          <a:xfrm>
            <a:off x="4222750" y="979200"/>
            <a:ext cx="3740400" cy="417768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/>
          <a:p>
            <a:pPr marL="0" indent="0">
              <a:spcBef>
                <a:spcPts val="500"/>
              </a:spcBef>
              <a:buSzTx/>
              <a:buNone/>
              <a:defRPr b="1" sz="2400"/>
            </a:pPr>
          </a:p>
        </p:txBody>
      </p:sp>
      <p:sp>
        <p:nvSpPr>
          <p:cNvPr id="187" name="Text Placeholder 22"/>
          <p:cNvSpPr/>
          <p:nvPr>
            <p:ph type="body" sz="quarter" idx="22"/>
          </p:nvPr>
        </p:nvSpPr>
        <p:spPr>
          <a:xfrm>
            <a:off x="8197850" y="979200"/>
            <a:ext cx="3740400" cy="417768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/>
          <a:p>
            <a:pPr marL="0" indent="0">
              <a:spcBef>
                <a:spcPts val="500"/>
              </a:spcBef>
              <a:buSzTx/>
              <a:buNone/>
              <a:defRPr b="1" sz="2400"/>
            </a:pPr>
          </a:p>
        </p:txBody>
      </p:sp>
      <p:sp>
        <p:nvSpPr>
          <p:cNvPr id="188" name="Picture Placeholder 8"/>
          <p:cNvSpPr/>
          <p:nvPr>
            <p:ph type="pic" sz="quarter" idx="23"/>
          </p:nvPr>
        </p:nvSpPr>
        <p:spPr>
          <a:xfrm>
            <a:off x="247650" y="1546281"/>
            <a:ext cx="3740400" cy="26640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89" name="Picture Placeholder 8"/>
          <p:cNvSpPr/>
          <p:nvPr>
            <p:ph type="pic" sz="quarter" idx="24"/>
          </p:nvPr>
        </p:nvSpPr>
        <p:spPr>
          <a:xfrm>
            <a:off x="4223148" y="1548580"/>
            <a:ext cx="3740401" cy="26640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90" name="Picture Placeholder 8"/>
          <p:cNvSpPr/>
          <p:nvPr>
            <p:ph type="pic" sz="quarter" idx="25"/>
          </p:nvPr>
        </p:nvSpPr>
        <p:spPr>
          <a:xfrm>
            <a:off x="8198647" y="1546281"/>
            <a:ext cx="3740401" cy="26640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9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92" name="ESS.png" descr="ES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0250" y="252000"/>
            <a:ext cx="1138321" cy="6120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99" name="Group"/>
          <p:cNvGrpSpPr/>
          <p:nvPr/>
        </p:nvGrpSpPr>
        <p:grpSpPr>
          <a:xfrm>
            <a:off x="3113296" y="251999"/>
            <a:ext cx="690137" cy="720460"/>
            <a:chOff x="0" y="0"/>
            <a:chExt cx="690135" cy="720458"/>
          </a:xfrm>
        </p:grpSpPr>
        <p:sp>
          <p:nvSpPr>
            <p:cNvPr id="193" name="Logo color"/>
            <p:cNvSpPr/>
            <p:nvPr/>
          </p:nvSpPr>
          <p:spPr>
            <a:xfrm>
              <a:off x="2384" y="430544"/>
              <a:ext cx="111265" cy="1622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4597" y="18293"/>
                  </a:moveTo>
                  <a:cubicBezTo>
                    <a:pt x="10549" y="19881"/>
                    <a:pt x="11051" y="19881"/>
                    <a:pt x="17003" y="18293"/>
                  </a:cubicBezTo>
                  <a:cubicBezTo>
                    <a:pt x="17003" y="18293"/>
                    <a:pt x="17003" y="18293"/>
                    <a:pt x="21600" y="19949"/>
                  </a:cubicBezTo>
                  <a:cubicBezTo>
                    <a:pt x="21600" y="19949"/>
                    <a:pt x="21600" y="19949"/>
                    <a:pt x="17003" y="21600"/>
                  </a:cubicBezTo>
                  <a:cubicBezTo>
                    <a:pt x="11051" y="20016"/>
                    <a:pt x="10549" y="20016"/>
                    <a:pt x="4597" y="21600"/>
                  </a:cubicBezTo>
                  <a:cubicBezTo>
                    <a:pt x="4597" y="21600"/>
                    <a:pt x="4597" y="21600"/>
                    <a:pt x="0" y="19949"/>
                  </a:cubicBezTo>
                  <a:cubicBezTo>
                    <a:pt x="0" y="19949"/>
                    <a:pt x="0" y="19949"/>
                    <a:pt x="4597" y="18293"/>
                  </a:cubicBezTo>
                  <a:close/>
                  <a:moveTo>
                    <a:pt x="4597" y="14200"/>
                  </a:moveTo>
                  <a:cubicBezTo>
                    <a:pt x="10549" y="15790"/>
                    <a:pt x="11051" y="15790"/>
                    <a:pt x="17003" y="14200"/>
                  </a:cubicBezTo>
                  <a:cubicBezTo>
                    <a:pt x="17003" y="14200"/>
                    <a:pt x="17003" y="14200"/>
                    <a:pt x="21600" y="15858"/>
                  </a:cubicBezTo>
                  <a:cubicBezTo>
                    <a:pt x="21600" y="15858"/>
                    <a:pt x="21600" y="15858"/>
                    <a:pt x="17003" y="17512"/>
                  </a:cubicBezTo>
                  <a:cubicBezTo>
                    <a:pt x="11051" y="15925"/>
                    <a:pt x="10549" y="15925"/>
                    <a:pt x="4597" y="17512"/>
                  </a:cubicBezTo>
                  <a:cubicBezTo>
                    <a:pt x="4597" y="17512"/>
                    <a:pt x="4597" y="17512"/>
                    <a:pt x="0" y="15858"/>
                  </a:cubicBezTo>
                  <a:cubicBezTo>
                    <a:pt x="0" y="15858"/>
                    <a:pt x="0" y="15858"/>
                    <a:pt x="4597" y="14200"/>
                  </a:cubicBezTo>
                  <a:close/>
                  <a:moveTo>
                    <a:pt x="4597" y="10111"/>
                  </a:moveTo>
                  <a:cubicBezTo>
                    <a:pt x="10549" y="11702"/>
                    <a:pt x="11051" y="11702"/>
                    <a:pt x="17003" y="10111"/>
                  </a:cubicBezTo>
                  <a:cubicBezTo>
                    <a:pt x="17003" y="10111"/>
                    <a:pt x="17003" y="10111"/>
                    <a:pt x="21600" y="11769"/>
                  </a:cubicBezTo>
                  <a:cubicBezTo>
                    <a:pt x="21600" y="11769"/>
                    <a:pt x="21600" y="11769"/>
                    <a:pt x="17003" y="13423"/>
                  </a:cubicBezTo>
                  <a:cubicBezTo>
                    <a:pt x="11051" y="11837"/>
                    <a:pt x="10549" y="11837"/>
                    <a:pt x="4597" y="13423"/>
                  </a:cubicBezTo>
                  <a:cubicBezTo>
                    <a:pt x="4597" y="13423"/>
                    <a:pt x="4597" y="13423"/>
                    <a:pt x="0" y="11769"/>
                  </a:cubicBezTo>
                  <a:cubicBezTo>
                    <a:pt x="0" y="11769"/>
                    <a:pt x="0" y="11769"/>
                    <a:pt x="4597" y="10111"/>
                  </a:cubicBezTo>
                  <a:close/>
                  <a:moveTo>
                    <a:pt x="2971" y="918"/>
                  </a:moveTo>
                  <a:lnTo>
                    <a:pt x="2971" y="6926"/>
                  </a:lnTo>
                  <a:cubicBezTo>
                    <a:pt x="2971" y="6926"/>
                    <a:pt x="2971" y="6926"/>
                    <a:pt x="3980" y="6926"/>
                  </a:cubicBezTo>
                  <a:cubicBezTo>
                    <a:pt x="4430" y="6926"/>
                    <a:pt x="4695" y="6878"/>
                    <a:pt x="4903" y="6708"/>
                  </a:cubicBezTo>
                  <a:cubicBezTo>
                    <a:pt x="5220" y="6447"/>
                    <a:pt x="5249" y="5917"/>
                    <a:pt x="5249" y="4849"/>
                  </a:cubicBezTo>
                  <a:cubicBezTo>
                    <a:pt x="5249" y="4849"/>
                    <a:pt x="5249" y="4849"/>
                    <a:pt x="5249" y="2990"/>
                  </a:cubicBezTo>
                  <a:cubicBezTo>
                    <a:pt x="5249" y="1926"/>
                    <a:pt x="5220" y="1396"/>
                    <a:pt x="4903" y="1135"/>
                  </a:cubicBezTo>
                  <a:cubicBezTo>
                    <a:pt x="4695" y="965"/>
                    <a:pt x="4430" y="918"/>
                    <a:pt x="3980" y="918"/>
                  </a:cubicBezTo>
                  <a:cubicBezTo>
                    <a:pt x="3980" y="918"/>
                    <a:pt x="3980" y="918"/>
                    <a:pt x="2971" y="918"/>
                  </a:cubicBezTo>
                  <a:close/>
                  <a:moveTo>
                    <a:pt x="8068" y="0"/>
                  </a:moveTo>
                  <a:cubicBezTo>
                    <a:pt x="8068" y="0"/>
                    <a:pt x="8068" y="0"/>
                    <a:pt x="13456" y="0"/>
                  </a:cubicBezTo>
                  <a:cubicBezTo>
                    <a:pt x="13542" y="0"/>
                    <a:pt x="13594" y="16"/>
                    <a:pt x="13635" y="44"/>
                  </a:cubicBezTo>
                  <a:cubicBezTo>
                    <a:pt x="13669" y="67"/>
                    <a:pt x="13698" y="103"/>
                    <a:pt x="13698" y="162"/>
                  </a:cubicBezTo>
                  <a:cubicBezTo>
                    <a:pt x="13698" y="162"/>
                    <a:pt x="13698" y="162"/>
                    <a:pt x="13698" y="827"/>
                  </a:cubicBezTo>
                  <a:cubicBezTo>
                    <a:pt x="13698" y="886"/>
                    <a:pt x="13669" y="922"/>
                    <a:pt x="13635" y="945"/>
                  </a:cubicBezTo>
                  <a:cubicBezTo>
                    <a:pt x="13594" y="973"/>
                    <a:pt x="13542" y="989"/>
                    <a:pt x="13456" y="989"/>
                  </a:cubicBezTo>
                  <a:cubicBezTo>
                    <a:pt x="13456" y="989"/>
                    <a:pt x="13456" y="989"/>
                    <a:pt x="11731" y="989"/>
                  </a:cubicBezTo>
                  <a:cubicBezTo>
                    <a:pt x="11731" y="989"/>
                    <a:pt x="11731" y="989"/>
                    <a:pt x="11731" y="7681"/>
                  </a:cubicBezTo>
                  <a:cubicBezTo>
                    <a:pt x="11731" y="7740"/>
                    <a:pt x="11708" y="7776"/>
                    <a:pt x="11667" y="7800"/>
                  </a:cubicBezTo>
                  <a:cubicBezTo>
                    <a:pt x="11633" y="7827"/>
                    <a:pt x="11581" y="7843"/>
                    <a:pt x="11494" y="7843"/>
                  </a:cubicBezTo>
                  <a:cubicBezTo>
                    <a:pt x="11494" y="7843"/>
                    <a:pt x="11494" y="7843"/>
                    <a:pt x="10029" y="7843"/>
                  </a:cubicBezTo>
                  <a:cubicBezTo>
                    <a:pt x="9943" y="7843"/>
                    <a:pt x="9891" y="7827"/>
                    <a:pt x="9850" y="7800"/>
                  </a:cubicBezTo>
                  <a:cubicBezTo>
                    <a:pt x="9810" y="7776"/>
                    <a:pt x="9787" y="7740"/>
                    <a:pt x="9787" y="7681"/>
                  </a:cubicBezTo>
                  <a:cubicBezTo>
                    <a:pt x="9787" y="7681"/>
                    <a:pt x="9787" y="7681"/>
                    <a:pt x="9787" y="989"/>
                  </a:cubicBezTo>
                  <a:cubicBezTo>
                    <a:pt x="9787" y="989"/>
                    <a:pt x="9787" y="989"/>
                    <a:pt x="8068" y="989"/>
                  </a:cubicBezTo>
                  <a:cubicBezTo>
                    <a:pt x="7981" y="989"/>
                    <a:pt x="7929" y="973"/>
                    <a:pt x="7889" y="945"/>
                  </a:cubicBezTo>
                  <a:cubicBezTo>
                    <a:pt x="7849" y="922"/>
                    <a:pt x="7825" y="886"/>
                    <a:pt x="7825" y="827"/>
                  </a:cubicBezTo>
                  <a:cubicBezTo>
                    <a:pt x="7825" y="827"/>
                    <a:pt x="7825" y="827"/>
                    <a:pt x="7825" y="162"/>
                  </a:cubicBezTo>
                  <a:cubicBezTo>
                    <a:pt x="7825" y="103"/>
                    <a:pt x="7849" y="67"/>
                    <a:pt x="7889" y="44"/>
                  </a:cubicBezTo>
                  <a:cubicBezTo>
                    <a:pt x="7929" y="16"/>
                    <a:pt x="7981" y="0"/>
                    <a:pt x="8068" y="0"/>
                  </a:cubicBezTo>
                  <a:close/>
                  <a:moveTo>
                    <a:pt x="1390" y="0"/>
                  </a:moveTo>
                  <a:cubicBezTo>
                    <a:pt x="1390" y="0"/>
                    <a:pt x="1390" y="0"/>
                    <a:pt x="4257" y="0"/>
                  </a:cubicBezTo>
                  <a:cubicBezTo>
                    <a:pt x="5370" y="0"/>
                    <a:pt x="6051" y="174"/>
                    <a:pt x="6466" y="538"/>
                  </a:cubicBezTo>
                  <a:cubicBezTo>
                    <a:pt x="7072" y="1036"/>
                    <a:pt x="7089" y="1843"/>
                    <a:pt x="7089" y="3077"/>
                  </a:cubicBezTo>
                  <a:cubicBezTo>
                    <a:pt x="7089" y="3077"/>
                    <a:pt x="7089" y="3077"/>
                    <a:pt x="7089" y="4766"/>
                  </a:cubicBezTo>
                  <a:cubicBezTo>
                    <a:pt x="7089" y="6000"/>
                    <a:pt x="7072" y="6807"/>
                    <a:pt x="6466" y="7305"/>
                  </a:cubicBezTo>
                  <a:cubicBezTo>
                    <a:pt x="6051" y="7669"/>
                    <a:pt x="5370" y="7843"/>
                    <a:pt x="4257" y="7843"/>
                  </a:cubicBezTo>
                  <a:cubicBezTo>
                    <a:pt x="4257" y="7843"/>
                    <a:pt x="4257" y="7843"/>
                    <a:pt x="1390" y="7843"/>
                  </a:cubicBezTo>
                  <a:cubicBezTo>
                    <a:pt x="1304" y="7843"/>
                    <a:pt x="1252" y="7827"/>
                    <a:pt x="1217" y="7800"/>
                  </a:cubicBezTo>
                  <a:cubicBezTo>
                    <a:pt x="1177" y="7776"/>
                    <a:pt x="1154" y="7740"/>
                    <a:pt x="1154" y="7681"/>
                  </a:cubicBezTo>
                  <a:cubicBezTo>
                    <a:pt x="1154" y="7681"/>
                    <a:pt x="1154" y="7681"/>
                    <a:pt x="1154" y="162"/>
                  </a:cubicBezTo>
                  <a:cubicBezTo>
                    <a:pt x="1154" y="103"/>
                    <a:pt x="1177" y="67"/>
                    <a:pt x="1217" y="44"/>
                  </a:cubicBezTo>
                  <a:cubicBezTo>
                    <a:pt x="1252" y="16"/>
                    <a:pt x="1304" y="0"/>
                    <a:pt x="1390" y="0"/>
                  </a:cubicBezTo>
                  <a:close/>
                  <a:moveTo>
                    <a:pt x="14706" y="0"/>
                  </a:moveTo>
                  <a:cubicBezTo>
                    <a:pt x="14706" y="0"/>
                    <a:pt x="14706" y="0"/>
                    <a:pt x="16045" y="0"/>
                  </a:cubicBezTo>
                  <a:cubicBezTo>
                    <a:pt x="16131" y="0"/>
                    <a:pt x="16183" y="16"/>
                    <a:pt x="16224" y="44"/>
                  </a:cubicBezTo>
                  <a:cubicBezTo>
                    <a:pt x="16264" y="67"/>
                    <a:pt x="16287" y="103"/>
                    <a:pt x="16287" y="162"/>
                  </a:cubicBezTo>
                  <a:cubicBezTo>
                    <a:pt x="16287" y="162"/>
                    <a:pt x="16287" y="162"/>
                    <a:pt x="16287" y="5712"/>
                  </a:cubicBezTo>
                  <a:cubicBezTo>
                    <a:pt x="16287" y="6314"/>
                    <a:pt x="16368" y="6646"/>
                    <a:pt x="16627" y="6844"/>
                  </a:cubicBezTo>
                  <a:cubicBezTo>
                    <a:pt x="16818" y="6990"/>
                    <a:pt x="17072" y="7053"/>
                    <a:pt x="17406" y="7053"/>
                  </a:cubicBezTo>
                  <a:cubicBezTo>
                    <a:pt x="17776" y="7053"/>
                    <a:pt x="18041" y="6982"/>
                    <a:pt x="18226" y="6844"/>
                  </a:cubicBezTo>
                  <a:cubicBezTo>
                    <a:pt x="18503" y="6638"/>
                    <a:pt x="18566" y="6294"/>
                    <a:pt x="18566" y="5712"/>
                  </a:cubicBezTo>
                  <a:cubicBezTo>
                    <a:pt x="18566" y="5712"/>
                    <a:pt x="18566" y="5712"/>
                    <a:pt x="18566" y="162"/>
                  </a:cubicBezTo>
                  <a:cubicBezTo>
                    <a:pt x="18566" y="103"/>
                    <a:pt x="18589" y="67"/>
                    <a:pt x="18630" y="44"/>
                  </a:cubicBezTo>
                  <a:cubicBezTo>
                    <a:pt x="18664" y="16"/>
                    <a:pt x="18722" y="0"/>
                    <a:pt x="18803" y="0"/>
                  </a:cubicBezTo>
                  <a:cubicBezTo>
                    <a:pt x="18803" y="0"/>
                    <a:pt x="18803" y="0"/>
                    <a:pt x="20147" y="0"/>
                  </a:cubicBezTo>
                  <a:cubicBezTo>
                    <a:pt x="20234" y="0"/>
                    <a:pt x="20286" y="16"/>
                    <a:pt x="20320" y="44"/>
                  </a:cubicBezTo>
                  <a:cubicBezTo>
                    <a:pt x="20361" y="67"/>
                    <a:pt x="20384" y="103"/>
                    <a:pt x="20384" y="162"/>
                  </a:cubicBezTo>
                  <a:cubicBezTo>
                    <a:pt x="20384" y="162"/>
                    <a:pt x="20384" y="162"/>
                    <a:pt x="20384" y="5716"/>
                  </a:cubicBezTo>
                  <a:cubicBezTo>
                    <a:pt x="20384" y="6464"/>
                    <a:pt x="20257" y="6962"/>
                    <a:pt x="19732" y="7382"/>
                  </a:cubicBezTo>
                  <a:cubicBezTo>
                    <a:pt x="19287" y="7738"/>
                    <a:pt x="18560" y="7943"/>
                    <a:pt x="17430" y="7943"/>
                  </a:cubicBezTo>
                  <a:cubicBezTo>
                    <a:pt x="16316" y="7943"/>
                    <a:pt x="15583" y="7750"/>
                    <a:pt x="15093" y="7382"/>
                  </a:cubicBezTo>
                  <a:cubicBezTo>
                    <a:pt x="14625" y="7030"/>
                    <a:pt x="14469" y="6523"/>
                    <a:pt x="14469" y="5716"/>
                  </a:cubicBezTo>
                  <a:cubicBezTo>
                    <a:pt x="14469" y="5716"/>
                    <a:pt x="14469" y="5716"/>
                    <a:pt x="14469" y="162"/>
                  </a:cubicBezTo>
                  <a:cubicBezTo>
                    <a:pt x="14469" y="103"/>
                    <a:pt x="14493" y="67"/>
                    <a:pt x="14527" y="44"/>
                  </a:cubicBezTo>
                  <a:cubicBezTo>
                    <a:pt x="14568" y="16"/>
                    <a:pt x="14620" y="0"/>
                    <a:pt x="14706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t">
              <a:noAutofit/>
            </a:bodyPr>
            <a:lstStyle/>
            <a:p>
              <a:pPr>
                <a:defRPr>
                  <a:latin typeface="Verdana"/>
                  <a:ea typeface="Verdana"/>
                  <a:cs typeface="Verdana"/>
                  <a:sym typeface="Verdana"/>
                </a:defRPr>
              </a:pPr>
            </a:p>
          </p:txBody>
        </p:sp>
        <p:pic>
          <p:nvPicPr>
            <p:cNvPr id="194" name="logoill.pdf" descr="logoill.pdf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462727" y="437019"/>
              <a:ext cx="156220" cy="14932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95" name="mcstas-logo.pdf" descr="mcstas-logo.pdf"/>
            <p:cNvPicPr>
              <a:picLocks noChangeAspect="0"/>
            </p:cNvPicPr>
            <p:nvPr/>
          </p:nvPicPr>
          <p:blipFill>
            <a:blip r:embed="rId4">
              <a:extLst/>
            </a:blip>
            <a:srcRect l="0" t="0" r="0" b="0"/>
            <a:stretch>
              <a:fillRect/>
            </a:stretch>
          </p:blipFill>
          <p:spPr>
            <a:xfrm>
              <a:off x="0" y="0"/>
              <a:ext cx="690136" cy="40552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96" name="PSI-Logo_trans.png" descr="PSI-Logo_trans.png"/>
            <p:cNvPicPr>
              <a:picLocks noChangeAspect="0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257070" y="476569"/>
              <a:ext cx="194452" cy="7118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97" name="ku-logo.pdf" descr="ku-logo.pdf"/>
            <p:cNvPicPr>
              <a:picLocks noChangeAspect="0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124580" y="429109"/>
              <a:ext cx="122071" cy="16585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98" name="ESS_Logo_Frugal_Blue_cmyk.png" descr="ESS_Logo_Frugal_Blue_cmyk.png"/>
            <p:cNvPicPr>
              <a:picLocks noChangeAspect="0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204365" y="577550"/>
              <a:ext cx="265586" cy="14290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00" name="2021 HighNESS McStas School"/>
          <p:cNvSpPr txBox="1"/>
          <p:nvPr/>
        </p:nvSpPr>
        <p:spPr>
          <a:xfrm>
            <a:off x="1925741" y="155334"/>
            <a:ext cx="1002693" cy="7204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normAutofit fontScale="100000" lnSpcReduction="0"/>
          </a:bodyPr>
          <a:lstStyle/>
          <a:p>
            <a:pPr algn="ctr" defTabSz="768095">
              <a:lnSpc>
                <a:spcPct val="110000"/>
              </a:lnSpc>
              <a:spcBef>
                <a:spcPts val="0"/>
              </a:spcBef>
              <a:defRPr b="1" i="1" sz="1175"/>
            </a:pPr>
            <a:r>
              <a:t>2021 HighNESS</a:t>
            </a:r>
            <a:br/>
            <a:r>
              <a:t>McStas School</a:t>
            </a:r>
          </a:p>
        </p:txBody>
      </p:sp>
      <p:sp>
        <p:nvSpPr>
          <p:cNvPr id="201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2021 HighNESS McStas school</a:t>
            </a:r>
          </a:p>
        </p:txBody>
      </p:sp>
      <p:grpSp>
        <p:nvGrpSpPr>
          <p:cNvPr id="204" name="Group"/>
          <p:cNvGrpSpPr/>
          <p:nvPr/>
        </p:nvGrpSpPr>
        <p:grpSpPr>
          <a:xfrm>
            <a:off x="10123630" y="34151"/>
            <a:ext cx="2031237" cy="795815"/>
            <a:chOff x="0" y="0"/>
            <a:chExt cx="2031236" cy="795813"/>
          </a:xfrm>
        </p:grpSpPr>
        <p:sp>
          <p:nvSpPr>
            <p:cNvPr id="202" name="Rectangle"/>
            <p:cNvSpPr/>
            <p:nvPr/>
          </p:nvSpPr>
          <p:spPr>
            <a:xfrm>
              <a:off x="0" y="39680"/>
              <a:ext cx="2031237" cy="716453"/>
            </a:xfrm>
            <a:prstGeom prst="rect">
              <a:avLst/>
            </a:prstGeom>
            <a:solidFill>
              <a:srgbClr val="595A5B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pic>
          <p:nvPicPr>
            <p:cNvPr id="203" name="HighNess-logo.png" descr="HighNess-logo.png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100432" y="0"/>
              <a:ext cx="1830372" cy="79581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205" name="eulogo.jpg" descr="eulogo.jp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1714595" y="6545125"/>
            <a:ext cx="475006" cy="31667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213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14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15" name="Title Text"/>
          <p:cNvSpPr txBox="1"/>
          <p:nvPr>
            <p:ph type="title"/>
          </p:nvPr>
        </p:nvSpPr>
        <p:spPr>
          <a:xfrm>
            <a:off x="1774725" y="426126"/>
            <a:ext cx="9312376" cy="97271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21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17" name="ESS.png" descr="ES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0250" y="252000"/>
            <a:ext cx="1138321" cy="612001"/>
          </a:xfrm>
          <a:prstGeom prst="rect">
            <a:avLst/>
          </a:prstGeom>
          <a:ln w="12700">
            <a:miter lim="400000"/>
          </a:ln>
        </p:spPr>
      </p:pic>
      <p:sp>
        <p:nvSpPr>
          <p:cNvPr id="218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2021 HighNESS McStas school</a:t>
            </a:r>
          </a:p>
        </p:txBody>
      </p:sp>
      <p:grpSp>
        <p:nvGrpSpPr>
          <p:cNvPr id="221" name="Group"/>
          <p:cNvGrpSpPr/>
          <p:nvPr/>
        </p:nvGrpSpPr>
        <p:grpSpPr>
          <a:xfrm>
            <a:off x="10123630" y="34151"/>
            <a:ext cx="2031237" cy="795815"/>
            <a:chOff x="0" y="0"/>
            <a:chExt cx="2031236" cy="795813"/>
          </a:xfrm>
        </p:grpSpPr>
        <p:sp>
          <p:nvSpPr>
            <p:cNvPr id="219" name="Rectangle"/>
            <p:cNvSpPr/>
            <p:nvPr/>
          </p:nvSpPr>
          <p:spPr>
            <a:xfrm>
              <a:off x="0" y="39680"/>
              <a:ext cx="2031237" cy="716453"/>
            </a:xfrm>
            <a:prstGeom prst="rect">
              <a:avLst/>
            </a:prstGeom>
            <a:solidFill>
              <a:srgbClr val="595A5B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pic>
          <p:nvPicPr>
            <p:cNvPr id="220" name="HighNess-logo.png" descr="HighNess-logo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00432" y="0"/>
              <a:ext cx="1830372" cy="79581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234" name="Group"/>
          <p:cNvGrpSpPr/>
          <p:nvPr/>
        </p:nvGrpSpPr>
        <p:grpSpPr>
          <a:xfrm>
            <a:off x="78360" y="970477"/>
            <a:ext cx="1506935" cy="5833521"/>
            <a:chOff x="0" y="0"/>
            <a:chExt cx="1506934" cy="5833520"/>
          </a:xfrm>
        </p:grpSpPr>
        <p:pic>
          <p:nvPicPr>
            <p:cNvPr id="222" name="Screenshot 2021-04-26 at 08.28.42.png" descr="Screenshot 2021-04-26 at 08.28.42.png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17543" t="0" r="9496" b="0"/>
            <a:stretch>
              <a:fillRect/>
            </a:stretch>
          </p:blipFill>
          <p:spPr>
            <a:xfrm>
              <a:off x="0" y="0"/>
              <a:ext cx="1506935" cy="583352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225" name="Group"/>
            <p:cNvGrpSpPr/>
            <p:nvPr/>
          </p:nvGrpSpPr>
          <p:grpSpPr>
            <a:xfrm>
              <a:off x="89135" y="40101"/>
              <a:ext cx="1328723" cy="520577"/>
              <a:chOff x="0" y="0"/>
              <a:chExt cx="1328721" cy="520576"/>
            </a:xfrm>
          </p:grpSpPr>
          <p:sp>
            <p:nvSpPr>
              <p:cNvPr id="223" name="Rectangle"/>
              <p:cNvSpPr/>
              <p:nvPr/>
            </p:nvSpPr>
            <p:spPr>
              <a:xfrm>
                <a:off x="0" y="25957"/>
                <a:ext cx="1328722" cy="468663"/>
              </a:xfrm>
              <a:prstGeom prst="rect">
                <a:avLst/>
              </a:prstGeom>
              <a:solidFill>
                <a:srgbClr val="595A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ctr">
                <a:noAutofit/>
              </a:bodyPr>
              <a:lstStyle/>
              <a:p>
                <a:pPr/>
              </a:p>
            </p:txBody>
          </p:sp>
          <p:pic>
            <p:nvPicPr>
              <p:cNvPr id="224" name="HighNess-logo.png" descr="HighNess-logo.png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65697" y="0"/>
                <a:ext cx="1197327" cy="52057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226" name="Group"/>
            <p:cNvSpPr txBox="1"/>
            <p:nvPr/>
          </p:nvSpPr>
          <p:spPr>
            <a:xfrm>
              <a:off x="112949" y="1399875"/>
              <a:ext cx="1275839" cy="11123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normAutofit fontScale="100000" lnSpcReduction="0"/>
            </a:bodyPr>
            <a:lstStyle/>
            <a:p>
              <a:pPr algn="ctr" defTabSz="365760">
                <a:lnSpc>
                  <a:spcPct val="110000"/>
                </a:lnSpc>
                <a:spcBef>
                  <a:spcPts val="0"/>
                </a:spcBef>
                <a:defRPr b="1" i="1" sz="1480">
                  <a:solidFill>
                    <a:srgbClr val="535353"/>
                  </a:solidFill>
                </a:defRPr>
              </a:pPr>
              <a:r>
                <a:t>2021 HighNESS</a:t>
              </a:r>
            </a:p>
            <a:p>
              <a:pPr algn="ctr" defTabSz="365760">
                <a:lnSpc>
                  <a:spcPct val="110000"/>
                </a:lnSpc>
                <a:spcBef>
                  <a:spcPts val="0"/>
                </a:spcBef>
                <a:defRPr b="1" i="1" sz="1480">
                  <a:solidFill>
                    <a:srgbClr val="535353"/>
                  </a:solidFill>
                </a:defRPr>
              </a:pPr>
              <a:r>
                <a:t>Virtual</a:t>
              </a:r>
              <a:br/>
              <a:r>
                <a:t>McStas School</a:t>
              </a:r>
            </a:p>
          </p:txBody>
        </p:sp>
        <p:grpSp>
          <p:nvGrpSpPr>
            <p:cNvPr id="233" name="Group"/>
            <p:cNvGrpSpPr/>
            <p:nvPr/>
          </p:nvGrpSpPr>
          <p:grpSpPr>
            <a:xfrm>
              <a:off x="387987" y="601689"/>
              <a:ext cx="725763" cy="757650"/>
              <a:chOff x="0" y="0"/>
              <a:chExt cx="725761" cy="757649"/>
            </a:xfrm>
          </p:grpSpPr>
          <p:sp>
            <p:nvSpPr>
              <p:cNvPr id="227" name="Logo color"/>
              <p:cNvSpPr/>
              <p:nvPr/>
            </p:nvSpPr>
            <p:spPr>
              <a:xfrm>
                <a:off x="2507" y="452770"/>
                <a:ext cx="117009" cy="17065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597" y="18293"/>
                    </a:moveTo>
                    <a:cubicBezTo>
                      <a:pt x="10549" y="19881"/>
                      <a:pt x="11051" y="19881"/>
                      <a:pt x="17003" y="18293"/>
                    </a:cubicBezTo>
                    <a:cubicBezTo>
                      <a:pt x="17003" y="18293"/>
                      <a:pt x="17003" y="18293"/>
                      <a:pt x="21600" y="19949"/>
                    </a:cubicBezTo>
                    <a:cubicBezTo>
                      <a:pt x="21600" y="19949"/>
                      <a:pt x="21600" y="19949"/>
                      <a:pt x="17003" y="21600"/>
                    </a:cubicBezTo>
                    <a:cubicBezTo>
                      <a:pt x="11051" y="20016"/>
                      <a:pt x="10549" y="20016"/>
                      <a:pt x="4597" y="21600"/>
                    </a:cubicBezTo>
                    <a:cubicBezTo>
                      <a:pt x="4597" y="21600"/>
                      <a:pt x="4597" y="21600"/>
                      <a:pt x="0" y="19949"/>
                    </a:cubicBezTo>
                    <a:cubicBezTo>
                      <a:pt x="0" y="19949"/>
                      <a:pt x="0" y="19949"/>
                      <a:pt x="4597" y="18293"/>
                    </a:cubicBezTo>
                    <a:close/>
                    <a:moveTo>
                      <a:pt x="4597" y="14200"/>
                    </a:moveTo>
                    <a:cubicBezTo>
                      <a:pt x="10549" y="15790"/>
                      <a:pt x="11051" y="15790"/>
                      <a:pt x="17003" y="14200"/>
                    </a:cubicBezTo>
                    <a:cubicBezTo>
                      <a:pt x="17003" y="14200"/>
                      <a:pt x="17003" y="14200"/>
                      <a:pt x="21600" y="15858"/>
                    </a:cubicBezTo>
                    <a:cubicBezTo>
                      <a:pt x="21600" y="15858"/>
                      <a:pt x="21600" y="15858"/>
                      <a:pt x="17003" y="17512"/>
                    </a:cubicBezTo>
                    <a:cubicBezTo>
                      <a:pt x="11051" y="15925"/>
                      <a:pt x="10549" y="15925"/>
                      <a:pt x="4597" y="17512"/>
                    </a:cubicBezTo>
                    <a:cubicBezTo>
                      <a:pt x="4597" y="17512"/>
                      <a:pt x="4597" y="17512"/>
                      <a:pt x="0" y="15858"/>
                    </a:cubicBezTo>
                    <a:cubicBezTo>
                      <a:pt x="0" y="15858"/>
                      <a:pt x="0" y="15858"/>
                      <a:pt x="4597" y="14200"/>
                    </a:cubicBezTo>
                    <a:close/>
                    <a:moveTo>
                      <a:pt x="4597" y="10111"/>
                    </a:moveTo>
                    <a:cubicBezTo>
                      <a:pt x="10549" y="11702"/>
                      <a:pt x="11051" y="11702"/>
                      <a:pt x="17003" y="10111"/>
                    </a:cubicBezTo>
                    <a:cubicBezTo>
                      <a:pt x="17003" y="10111"/>
                      <a:pt x="17003" y="10111"/>
                      <a:pt x="21600" y="11769"/>
                    </a:cubicBezTo>
                    <a:cubicBezTo>
                      <a:pt x="21600" y="11769"/>
                      <a:pt x="21600" y="11769"/>
                      <a:pt x="17003" y="13423"/>
                    </a:cubicBezTo>
                    <a:cubicBezTo>
                      <a:pt x="11051" y="11837"/>
                      <a:pt x="10549" y="11837"/>
                      <a:pt x="4597" y="13423"/>
                    </a:cubicBezTo>
                    <a:cubicBezTo>
                      <a:pt x="4597" y="13423"/>
                      <a:pt x="4597" y="13423"/>
                      <a:pt x="0" y="11769"/>
                    </a:cubicBezTo>
                    <a:cubicBezTo>
                      <a:pt x="0" y="11769"/>
                      <a:pt x="0" y="11769"/>
                      <a:pt x="4597" y="10111"/>
                    </a:cubicBezTo>
                    <a:close/>
                    <a:moveTo>
                      <a:pt x="2971" y="918"/>
                    </a:moveTo>
                    <a:lnTo>
                      <a:pt x="2971" y="6926"/>
                    </a:lnTo>
                    <a:cubicBezTo>
                      <a:pt x="2971" y="6926"/>
                      <a:pt x="2971" y="6926"/>
                      <a:pt x="3980" y="6926"/>
                    </a:cubicBezTo>
                    <a:cubicBezTo>
                      <a:pt x="4430" y="6926"/>
                      <a:pt x="4695" y="6878"/>
                      <a:pt x="4903" y="6708"/>
                    </a:cubicBezTo>
                    <a:cubicBezTo>
                      <a:pt x="5220" y="6447"/>
                      <a:pt x="5249" y="5917"/>
                      <a:pt x="5249" y="4849"/>
                    </a:cubicBezTo>
                    <a:cubicBezTo>
                      <a:pt x="5249" y="4849"/>
                      <a:pt x="5249" y="4849"/>
                      <a:pt x="5249" y="2990"/>
                    </a:cubicBezTo>
                    <a:cubicBezTo>
                      <a:pt x="5249" y="1926"/>
                      <a:pt x="5220" y="1396"/>
                      <a:pt x="4903" y="1135"/>
                    </a:cubicBezTo>
                    <a:cubicBezTo>
                      <a:pt x="4695" y="965"/>
                      <a:pt x="4430" y="918"/>
                      <a:pt x="3980" y="918"/>
                    </a:cubicBezTo>
                    <a:cubicBezTo>
                      <a:pt x="3980" y="918"/>
                      <a:pt x="3980" y="918"/>
                      <a:pt x="2971" y="918"/>
                    </a:cubicBezTo>
                    <a:close/>
                    <a:moveTo>
                      <a:pt x="8068" y="0"/>
                    </a:moveTo>
                    <a:cubicBezTo>
                      <a:pt x="8068" y="0"/>
                      <a:pt x="8068" y="0"/>
                      <a:pt x="13456" y="0"/>
                    </a:cubicBezTo>
                    <a:cubicBezTo>
                      <a:pt x="13542" y="0"/>
                      <a:pt x="13594" y="16"/>
                      <a:pt x="13635" y="44"/>
                    </a:cubicBezTo>
                    <a:cubicBezTo>
                      <a:pt x="13669" y="67"/>
                      <a:pt x="13698" y="103"/>
                      <a:pt x="13698" y="162"/>
                    </a:cubicBezTo>
                    <a:cubicBezTo>
                      <a:pt x="13698" y="162"/>
                      <a:pt x="13698" y="162"/>
                      <a:pt x="13698" y="827"/>
                    </a:cubicBezTo>
                    <a:cubicBezTo>
                      <a:pt x="13698" y="886"/>
                      <a:pt x="13669" y="922"/>
                      <a:pt x="13635" y="945"/>
                    </a:cubicBezTo>
                    <a:cubicBezTo>
                      <a:pt x="13594" y="973"/>
                      <a:pt x="13542" y="989"/>
                      <a:pt x="13456" y="989"/>
                    </a:cubicBezTo>
                    <a:cubicBezTo>
                      <a:pt x="13456" y="989"/>
                      <a:pt x="13456" y="989"/>
                      <a:pt x="11731" y="989"/>
                    </a:cubicBezTo>
                    <a:cubicBezTo>
                      <a:pt x="11731" y="989"/>
                      <a:pt x="11731" y="989"/>
                      <a:pt x="11731" y="7681"/>
                    </a:cubicBezTo>
                    <a:cubicBezTo>
                      <a:pt x="11731" y="7740"/>
                      <a:pt x="11708" y="7776"/>
                      <a:pt x="11667" y="7800"/>
                    </a:cubicBezTo>
                    <a:cubicBezTo>
                      <a:pt x="11633" y="7827"/>
                      <a:pt x="11581" y="7843"/>
                      <a:pt x="11494" y="7843"/>
                    </a:cubicBezTo>
                    <a:cubicBezTo>
                      <a:pt x="11494" y="7843"/>
                      <a:pt x="11494" y="7843"/>
                      <a:pt x="10029" y="7843"/>
                    </a:cubicBezTo>
                    <a:cubicBezTo>
                      <a:pt x="9943" y="7843"/>
                      <a:pt x="9891" y="7827"/>
                      <a:pt x="9850" y="7800"/>
                    </a:cubicBezTo>
                    <a:cubicBezTo>
                      <a:pt x="9810" y="7776"/>
                      <a:pt x="9787" y="7740"/>
                      <a:pt x="9787" y="7681"/>
                    </a:cubicBezTo>
                    <a:cubicBezTo>
                      <a:pt x="9787" y="7681"/>
                      <a:pt x="9787" y="7681"/>
                      <a:pt x="9787" y="989"/>
                    </a:cubicBezTo>
                    <a:cubicBezTo>
                      <a:pt x="9787" y="989"/>
                      <a:pt x="9787" y="989"/>
                      <a:pt x="8068" y="989"/>
                    </a:cubicBezTo>
                    <a:cubicBezTo>
                      <a:pt x="7981" y="989"/>
                      <a:pt x="7929" y="973"/>
                      <a:pt x="7889" y="945"/>
                    </a:cubicBezTo>
                    <a:cubicBezTo>
                      <a:pt x="7849" y="922"/>
                      <a:pt x="7825" y="886"/>
                      <a:pt x="7825" y="827"/>
                    </a:cubicBezTo>
                    <a:cubicBezTo>
                      <a:pt x="7825" y="827"/>
                      <a:pt x="7825" y="827"/>
                      <a:pt x="7825" y="162"/>
                    </a:cubicBezTo>
                    <a:cubicBezTo>
                      <a:pt x="7825" y="103"/>
                      <a:pt x="7849" y="67"/>
                      <a:pt x="7889" y="44"/>
                    </a:cubicBezTo>
                    <a:cubicBezTo>
                      <a:pt x="7929" y="16"/>
                      <a:pt x="7981" y="0"/>
                      <a:pt x="8068" y="0"/>
                    </a:cubicBezTo>
                    <a:close/>
                    <a:moveTo>
                      <a:pt x="1390" y="0"/>
                    </a:moveTo>
                    <a:cubicBezTo>
                      <a:pt x="1390" y="0"/>
                      <a:pt x="1390" y="0"/>
                      <a:pt x="4257" y="0"/>
                    </a:cubicBezTo>
                    <a:cubicBezTo>
                      <a:pt x="5370" y="0"/>
                      <a:pt x="6051" y="174"/>
                      <a:pt x="6466" y="538"/>
                    </a:cubicBezTo>
                    <a:cubicBezTo>
                      <a:pt x="7072" y="1036"/>
                      <a:pt x="7089" y="1843"/>
                      <a:pt x="7089" y="3077"/>
                    </a:cubicBezTo>
                    <a:cubicBezTo>
                      <a:pt x="7089" y="3077"/>
                      <a:pt x="7089" y="3077"/>
                      <a:pt x="7089" y="4766"/>
                    </a:cubicBezTo>
                    <a:cubicBezTo>
                      <a:pt x="7089" y="6000"/>
                      <a:pt x="7072" y="6807"/>
                      <a:pt x="6466" y="7305"/>
                    </a:cubicBezTo>
                    <a:cubicBezTo>
                      <a:pt x="6051" y="7669"/>
                      <a:pt x="5370" y="7843"/>
                      <a:pt x="4257" y="7843"/>
                    </a:cubicBezTo>
                    <a:cubicBezTo>
                      <a:pt x="4257" y="7843"/>
                      <a:pt x="4257" y="7843"/>
                      <a:pt x="1390" y="7843"/>
                    </a:cubicBezTo>
                    <a:cubicBezTo>
                      <a:pt x="1304" y="7843"/>
                      <a:pt x="1252" y="7827"/>
                      <a:pt x="1217" y="7800"/>
                    </a:cubicBezTo>
                    <a:cubicBezTo>
                      <a:pt x="1177" y="7776"/>
                      <a:pt x="1154" y="7740"/>
                      <a:pt x="1154" y="7681"/>
                    </a:cubicBezTo>
                    <a:cubicBezTo>
                      <a:pt x="1154" y="7681"/>
                      <a:pt x="1154" y="7681"/>
                      <a:pt x="1154" y="162"/>
                    </a:cubicBezTo>
                    <a:cubicBezTo>
                      <a:pt x="1154" y="103"/>
                      <a:pt x="1177" y="67"/>
                      <a:pt x="1217" y="44"/>
                    </a:cubicBezTo>
                    <a:cubicBezTo>
                      <a:pt x="1252" y="16"/>
                      <a:pt x="1304" y="0"/>
                      <a:pt x="1390" y="0"/>
                    </a:cubicBezTo>
                    <a:close/>
                    <a:moveTo>
                      <a:pt x="14706" y="0"/>
                    </a:moveTo>
                    <a:cubicBezTo>
                      <a:pt x="14706" y="0"/>
                      <a:pt x="14706" y="0"/>
                      <a:pt x="16045" y="0"/>
                    </a:cubicBezTo>
                    <a:cubicBezTo>
                      <a:pt x="16131" y="0"/>
                      <a:pt x="16183" y="16"/>
                      <a:pt x="16224" y="44"/>
                    </a:cubicBezTo>
                    <a:cubicBezTo>
                      <a:pt x="16264" y="67"/>
                      <a:pt x="16287" y="103"/>
                      <a:pt x="16287" y="162"/>
                    </a:cubicBezTo>
                    <a:cubicBezTo>
                      <a:pt x="16287" y="162"/>
                      <a:pt x="16287" y="162"/>
                      <a:pt x="16287" y="5712"/>
                    </a:cubicBezTo>
                    <a:cubicBezTo>
                      <a:pt x="16287" y="6314"/>
                      <a:pt x="16368" y="6646"/>
                      <a:pt x="16627" y="6844"/>
                    </a:cubicBezTo>
                    <a:cubicBezTo>
                      <a:pt x="16818" y="6990"/>
                      <a:pt x="17072" y="7053"/>
                      <a:pt x="17406" y="7053"/>
                    </a:cubicBezTo>
                    <a:cubicBezTo>
                      <a:pt x="17776" y="7053"/>
                      <a:pt x="18041" y="6982"/>
                      <a:pt x="18226" y="6844"/>
                    </a:cubicBezTo>
                    <a:cubicBezTo>
                      <a:pt x="18503" y="6638"/>
                      <a:pt x="18566" y="6294"/>
                      <a:pt x="18566" y="5712"/>
                    </a:cubicBezTo>
                    <a:cubicBezTo>
                      <a:pt x="18566" y="5712"/>
                      <a:pt x="18566" y="5712"/>
                      <a:pt x="18566" y="162"/>
                    </a:cubicBezTo>
                    <a:cubicBezTo>
                      <a:pt x="18566" y="103"/>
                      <a:pt x="18589" y="67"/>
                      <a:pt x="18630" y="44"/>
                    </a:cubicBezTo>
                    <a:cubicBezTo>
                      <a:pt x="18664" y="16"/>
                      <a:pt x="18722" y="0"/>
                      <a:pt x="18803" y="0"/>
                    </a:cubicBezTo>
                    <a:cubicBezTo>
                      <a:pt x="18803" y="0"/>
                      <a:pt x="18803" y="0"/>
                      <a:pt x="20147" y="0"/>
                    </a:cubicBezTo>
                    <a:cubicBezTo>
                      <a:pt x="20234" y="0"/>
                      <a:pt x="20286" y="16"/>
                      <a:pt x="20320" y="44"/>
                    </a:cubicBezTo>
                    <a:cubicBezTo>
                      <a:pt x="20361" y="67"/>
                      <a:pt x="20384" y="103"/>
                      <a:pt x="20384" y="162"/>
                    </a:cubicBezTo>
                    <a:cubicBezTo>
                      <a:pt x="20384" y="162"/>
                      <a:pt x="20384" y="162"/>
                      <a:pt x="20384" y="5716"/>
                    </a:cubicBezTo>
                    <a:cubicBezTo>
                      <a:pt x="20384" y="6464"/>
                      <a:pt x="20257" y="6962"/>
                      <a:pt x="19732" y="7382"/>
                    </a:cubicBezTo>
                    <a:cubicBezTo>
                      <a:pt x="19287" y="7738"/>
                      <a:pt x="18560" y="7943"/>
                      <a:pt x="17430" y="7943"/>
                    </a:cubicBezTo>
                    <a:cubicBezTo>
                      <a:pt x="16316" y="7943"/>
                      <a:pt x="15583" y="7750"/>
                      <a:pt x="15093" y="7382"/>
                    </a:cubicBezTo>
                    <a:cubicBezTo>
                      <a:pt x="14625" y="7030"/>
                      <a:pt x="14469" y="6523"/>
                      <a:pt x="14469" y="5716"/>
                    </a:cubicBezTo>
                    <a:cubicBezTo>
                      <a:pt x="14469" y="5716"/>
                      <a:pt x="14469" y="5716"/>
                      <a:pt x="14469" y="162"/>
                    </a:cubicBezTo>
                    <a:cubicBezTo>
                      <a:pt x="14469" y="103"/>
                      <a:pt x="14493" y="67"/>
                      <a:pt x="14527" y="44"/>
                    </a:cubicBezTo>
                    <a:cubicBezTo>
                      <a:pt x="14568" y="16"/>
                      <a:pt x="14620" y="0"/>
                      <a:pt x="147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pPr>
                  <a:defRPr>
                    <a:latin typeface="Verdana"/>
                    <a:ea typeface="Verdana"/>
                    <a:cs typeface="Verdana"/>
                    <a:sym typeface="Verdana"/>
                  </a:defRPr>
                </a:pPr>
              </a:p>
            </p:txBody>
          </p:sp>
          <p:pic>
            <p:nvPicPr>
              <p:cNvPr id="228" name="logoill.pdf" descr="logoill.pdf"/>
              <p:cNvPicPr>
                <a:picLocks noChangeAspect="0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486613" y="459579"/>
                <a:ext cx="164286" cy="15703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29" name="mcstas-logo.pdf" descr="mcstas-logo.pdf"/>
              <p:cNvPicPr>
                <a:picLocks noChangeAspect="0"/>
              </p:cNvPicPr>
              <p:nvPr/>
            </p:nvPicPr>
            <p:blipFill>
              <a:blip r:embed="rId6">
                <a:extLst/>
              </a:blip>
              <a:srcRect l="0" t="0" r="0" b="0"/>
              <a:stretch>
                <a:fillRect/>
              </a:stretch>
            </p:blipFill>
            <p:spPr>
              <a:xfrm>
                <a:off x="0" y="0"/>
                <a:ext cx="725762" cy="42645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30" name="PSI-Logo_trans.png" descr="PSI-Logo_trans.png"/>
              <p:cNvPicPr>
                <a:picLocks noChangeAspect="0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270340" y="501170"/>
                <a:ext cx="204490" cy="7486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31" name="ku-logo.pdf" descr="ku-logo.pdf"/>
              <p:cNvPicPr>
                <a:picLocks noChangeAspect="0"/>
              </p:cNvPicPr>
              <p:nvPr/>
            </p:nvPicPr>
            <p:blipFill>
              <a:blip r:embed="rId8">
                <a:extLst/>
              </a:blip>
              <a:stretch>
                <a:fillRect/>
              </a:stretch>
            </p:blipFill>
            <p:spPr>
              <a:xfrm>
                <a:off x="131011" y="451261"/>
                <a:ext cx="128373" cy="17441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32" name="ESS_Logo_Frugal_Blue_cmyk.png" descr="ESS_Logo_Frugal_Blue_cmyk.png"/>
              <p:cNvPicPr>
                <a:picLocks noChangeAspect="0"/>
              </p:cNvPicPr>
              <p:nvPr/>
            </p:nvPicPr>
            <p:blipFill>
              <a:blip r:embed="rId9">
                <a:extLst/>
              </a:blip>
              <a:stretch>
                <a:fillRect/>
              </a:stretch>
            </p:blipFill>
            <p:spPr>
              <a:xfrm>
                <a:off x="214914" y="607364"/>
                <a:ext cx="279297" cy="15028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pic>
        <p:nvPicPr>
          <p:cNvPr id="235" name="eulogo.jpg" descr="eulogo.jpg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11714595" y="6545125"/>
            <a:ext cx="475006" cy="31667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Logo og foot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Front/Paus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250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51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DTU Fysik</a:t>
            </a:r>
          </a:p>
        </p:txBody>
      </p:sp>
      <p:sp>
        <p:nvSpPr>
          <p:cNvPr id="252" name="Form.Datedate"/>
          <p:cNvSpPr txBox="1"/>
          <p:nvPr/>
        </p:nvSpPr>
        <p:spPr>
          <a:xfrm>
            <a:off x="251362" y="6636099"/>
            <a:ext cx="110401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spcBef>
                <a:spcPts val="40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6. marts 2021</a:t>
            </a:r>
          </a:p>
        </p:txBody>
      </p:sp>
      <p:sp>
        <p:nvSpPr>
          <p:cNvPr id="253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54" name="Logo color"/>
          <p:cNvSpPr/>
          <p:nvPr/>
        </p:nvSpPr>
        <p:spPr>
          <a:xfrm>
            <a:off x="4870539" y="1651373"/>
            <a:ext cx="2388324" cy="34833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255" name="Slide Number"/>
          <p:cNvSpPr txBox="1"/>
          <p:nvPr>
            <p:ph type="sldNum" sz="quarter" idx="2"/>
          </p:nvPr>
        </p:nvSpPr>
        <p:spPr>
          <a:xfrm flipV="1">
            <a:off x="0" y="6849134"/>
            <a:ext cx="127000" cy="1270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256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57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25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4697" y="2381250"/>
            <a:ext cx="3886201" cy="20955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65" name="Group"/>
          <p:cNvGrpSpPr/>
          <p:nvPr/>
        </p:nvGrpSpPr>
        <p:grpSpPr>
          <a:xfrm>
            <a:off x="3041104" y="4876362"/>
            <a:ext cx="1302881" cy="1360126"/>
            <a:chOff x="0" y="0"/>
            <a:chExt cx="1302880" cy="1360125"/>
          </a:xfrm>
        </p:grpSpPr>
        <p:sp>
          <p:nvSpPr>
            <p:cNvPr id="259" name="Logo color"/>
            <p:cNvSpPr/>
            <p:nvPr/>
          </p:nvSpPr>
          <p:spPr>
            <a:xfrm>
              <a:off x="4501" y="812808"/>
              <a:ext cx="210053" cy="3063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4597" y="18293"/>
                  </a:moveTo>
                  <a:cubicBezTo>
                    <a:pt x="10549" y="19881"/>
                    <a:pt x="11051" y="19881"/>
                    <a:pt x="17003" y="18293"/>
                  </a:cubicBezTo>
                  <a:cubicBezTo>
                    <a:pt x="17003" y="18293"/>
                    <a:pt x="17003" y="18293"/>
                    <a:pt x="21600" y="19949"/>
                  </a:cubicBezTo>
                  <a:cubicBezTo>
                    <a:pt x="21600" y="19949"/>
                    <a:pt x="21600" y="19949"/>
                    <a:pt x="17003" y="21600"/>
                  </a:cubicBezTo>
                  <a:cubicBezTo>
                    <a:pt x="11051" y="20016"/>
                    <a:pt x="10549" y="20016"/>
                    <a:pt x="4597" y="21600"/>
                  </a:cubicBezTo>
                  <a:cubicBezTo>
                    <a:pt x="4597" y="21600"/>
                    <a:pt x="4597" y="21600"/>
                    <a:pt x="0" y="19949"/>
                  </a:cubicBezTo>
                  <a:cubicBezTo>
                    <a:pt x="0" y="19949"/>
                    <a:pt x="0" y="19949"/>
                    <a:pt x="4597" y="18293"/>
                  </a:cubicBezTo>
                  <a:close/>
                  <a:moveTo>
                    <a:pt x="4597" y="14200"/>
                  </a:moveTo>
                  <a:cubicBezTo>
                    <a:pt x="10549" y="15790"/>
                    <a:pt x="11051" y="15790"/>
                    <a:pt x="17003" y="14200"/>
                  </a:cubicBezTo>
                  <a:cubicBezTo>
                    <a:pt x="17003" y="14200"/>
                    <a:pt x="17003" y="14200"/>
                    <a:pt x="21600" y="15858"/>
                  </a:cubicBezTo>
                  <a:cubicBezTo>
                    <a:pt x="21600" y="15858"/>
                    <a:pt x="21600" y="15858"/>
                    <a:pt x="17003" y="17512"/>
                  </a:cubicBezTo>
                  <a:cubicBezTo>
                    <a:pt x="11051" y="15925"/>
                    <a:pt x="10549" y="15925"/>
                    <a:pt x="4597" y="17512"/>
                  </a:cubicBezTo>
                  <a:cubicBezTo>
                    <a:pt x="4597" y="17512"/>
                    <a:pt x="4597" y="17512"/>
                    <a:pt x="0" y="15858"/>
                  </a:cubicBezTo>
                  <a:cubicBezTo>
                    <a:pt x="0" y="15858"/>
                    <a:pt x="0" y="15858"/>
                    <a:pt x="4597" y="14200"/>
                  </a:cubicBezTo>
                  <a:close/>
                  <a:moveTo>
                    <a:pt x="4597" y="10111"/>
                  </a:moveTo>
                  <a:cubicBezTo>
                    <a:pt x="10549" y="11702"/>
                    <a:pt x="11051" y="11702"/>
                    <a:pt x="17003" y="10111"/>
                  </a:cubicBezTo>
                  <a:cubicBezTo>
                    <a:pt x="17003" y="10111"/>
                    <a:pt x="17003" y="10111"/>
                    <a:pt x="21600" y="11769"/>
                  </a:cubicBezTo>
                  <a:cubicBezTo>
                    <a:pt x="21600" y="11769"/>
                    <a:pt x="21600" y="11769"/>
                    <a:pt x="17003" y="13423"/>
                  </a:cubicBezTo>
                  <a:cubicBezTo>
                    <a:pt x="11051" y="11837"/>
                    <a:pt x="10549" y="11837"/>
                    <a:pt x="4597" y="13423"/>
                  </a:cubicBezTo>
                  <a:cubicBezTo>
                    <a:pt x="4597" y="13423"/>
                    <a:pt x="4597" y="13423"/>
                    <a:pt x="0" y="11769"/>
                  </a:cubicBezTo>
                  <a:cubicBezTo>
                    <a:pt x="0" y="11769"/>
                    <a:pt x="0" y="11769"/>
                    <a:pt x="4597" y="10111"/>
                  </a:cubicBezTo>
                  <a:close/>
                  <a:moveTo>
                    <a:pt x="2971" y="918"/>
                  </a:moveTo>
                  <a:lnTo>
                    <a:pt x="2971" y="6926"/>
                  </a:lnTo>
                  <a:cubicBezTo>
                    <a:pt x="2971" y="6926"/>
                    <a:pt x="2971" y="6926"/>
                    <a:pt x="3980" y="6926"/>
                  </a:cubicBezTo>
                  <a:cubicBezTo>
                    <a:pt x="4430" y="6926"/>
                    <a:pt x="4695" y="6878"/>
                    <a:pt x="4903" y="6708"/>
                  </a:cubicBezTo>
                  <a:cubicBezTo>
                    <a:pt x="5220" y="6447"/>
                    <a:pt x="5249" y="5917"/>
                    <a:pt x="5249" y="4849"/>
                  </a:cubicBezTo>
                  <a:cubicBezTo>
                    <a:pt x="5249" y="4849"/>
                    <a:pt x="5249" y="4849"/>
                    <a:pt x="5249" y="2990"/>
                  </a:cubicBezTo>
                  <a:cubicBezTo>
                    <a:pt x="5249" y="1926"/>
                    <a:pt x="5220" y="1396"/>
                    <a:pt x="4903" y="1135"/>
                  </a:cubicBezTo>
                  <a:cubicBezTo>
                    <a:pt x="4695" y="965"/>
                    <a:pt x="4430" y="918"/>
                    <a:pt x="3980" y="918"/>
                  </a:cubicBezTo>
                  <a:cubicBezTo>
                    <a:pt x="3980" y="918"/>
                    <a:pt x="3980" y="918"/>
                    <a:pt x="2971" y="918"/>
                  </a:cubicBezTo>
                  <a:close/>
                  <a:moveTo>
                    <a:pt x="8068" y="0"/>
                  </a:moveTo>
                  <a:cubicBezTo>
                    <a:pt x="8068" y="0"/>
                    <a:pt x="8068" y="0"/>
                    <a:pt x="13456" y="0"/>
                  </a:cubicBezTo>
                  <a:cubicBezTo>
                    <a:pt x="13542" y="0"/>
                    <a:pt x="13594" y="16"/>
                    <a:pt x="13635" y="44"/>
                  </a:cubicBezTo>
                  <a:cubicBezTo>
                    <a:pt x="13669" y="67"/>
                    <a:pt x="13698" y="103"/>
                    <a:pt x="13698" y="162"/>
                  </a:cubicBezTo>
                  <a:cubicBezTo>
                    <a:pt x="13698" y="162"/>
                    <a:pt x="13698" y="162"/>
                    <a:pt x="13698" y="827"/>
                  </a:cubicBezTo>
                  <a:cubicBezTo>
                    <a:pt x="13698" y="886"/>
                    <a:pt x="13669" y="922"/>
                    <a:pt x="13635" y="945"/>
                  </a:cubicBezTo>
                  <a:cubicBezTo>
                    <a:pt x="13594" y="973"/>
                    <a:pt x="13542" y="989"/>
                    <a:pt x="13456" y="989"/>
                  </a:cubicBezTo>
                  <a:cubicBezTo>
                    <a:pt x="13456" y="989"/>
                    <a:pt x="13456" y="989"/>
                    <a:pt x="11731" y="989"/>
                  </a:cubicBezTo>
                  <a:cubicBezTo>
                    <a:pt x="11731" y="989"/>
                    <a:pt x="11731" y="989"/>
                    <a:pt x="11731" y="7681"/>
                  </a:cubicBezTo>
                  <a:cubicBezTo>
                    <a:pt x="11731" y="7740"/>
                    <a:pt x="11708" y="7776"/>
                    <a:pt x="11667" y="7800"/>
                  </a:cubicBezTo>
                  <a:cubicBezTo>
                    <a:pt x="11633" y="7827"/>
                    <a:pt x="11581" y="7843"/>
                    <a:pt x="11494" y="7843"/>
                  </a:cubicBezTo>
                  <a:cubicBezTo>
                    <a:pt x="11494" y="7843"/>
                    <a:pt x="11494" y="7843"/>
                    <a:pt x="10029" y="7843"/>
                  </a:cubicBezTo>
                  <a:cubicBezTo>
                    <a:pt x="9943" y="7843"/>
                    <a:pt x="9891" y="7827"/>
                    <a:pt x="9850" y="7800"/>
                  </a:cubicBezTo>
                  <a:cubicBezTo>
                    <a:pt x="9810" y="7776"/>
                    <a:pt x="9787" y="7740"/>
                    <a:pt x="9787" y="7681"/>
                  </a:cubicBezTo>
                  <a:cubicBezTo>
                    <a:pt x="9787" y="7681"/>
                    <a:pt x="9787" y="7681"/>
                    <a:pt x="9787" y="989"/>
                  </a:cubicBezTo>
                  <a:cubicBezTo>
                    <a:pt x="9787" y="989"/>
                    <a:pt x="9787" y="989"/>
                    <a:pt x="8068" y="989"/>
                  </a:cubicBezTo>
                  <a:cubicBezTo>
                    <a:pt x="7981" y="989"/>
                    <a:pt x="7929" y="973"/>
                    <a:pt x="7889" y="945"/>
                  </a:cubicBezTo>
                  <a:cubicBezTo>
                    <a:pt x="7849" y="922"/>
                    <a:pt x="7825" y="886"/>
                    <a:pt x="7825" y="827"/>
                  </a:cubicBezTo>
                  <a:cubicBezTo>
                    <a:pt x="7825" y="827"/>
                    <a:pt x="7825" y="827"/>
                    <a:pt x="7825" y="162"/>
                  </a:cubicBezTo>
                  <a:cubicBezTo>
                    <a:pt x="7825" y="103"/>
                    <a:pt x="7849" y="67"/>
                    <a:pt x="7889" y="44"/>
                  </a:cubicBezTo>
                  <a:cubicBezTo>
                    <a:pt x="7929" y="16"/>
                    <a:pt x="7981" y="0"/>
                    <a:pt x="8068" y="0"/>
                  </a:cubicBezTo>
                  <a:close/>
                  <a:moveTo>
                    <a:pt x="1390" y="0"/>
                  </a:moveTo>
                  <a:cubicBezTo>
                    <a:pt x="1390" y="0"/>
                    <a:pt x="1390" y="0"/>
                    <a:pt x="4257" y="0"/>
                  </a:cubicBezTo>
                  <a:cubicBezTo>
                    <a:pt x="5370" y="0"/>
                    <a:pt x="6051" y="174"/>
                    <a:pt x="6466" y="538"/>
                  </a:cubicBezTo>
                  <a:cubicBezTo>
                    <a:pt x="7072" y="1036"/>
                    <a:pt x="7089" y="1843"/>
                    <a:pt x="7089" y="3077"/>
                  </a:cubicBezTo>
                  <a:cubicBezTo>
                    <a:pt x="7089" y="3077"/>
                    <a:pt x="7089" y="3077"/>
                    <a:pt x="7089" y="4766"/>
                  </a:cubicBezTo>
                  <a:cubicBezTo>
                    <a:pt x="7089" y="6000"/>
                    <a:pt x="7072" y="6807"/>
                    <a:pt x="6466" y="7305"/>
                  </a:cubicBezTo>
                  <a:cubicBezTo>
                    <a:pt x="6051" y="7669"/>
                    <a:pt x="5370" y="7843"/>
                    <a:pt x="4257" y="7843"/>
                  </a:cubicBezTo>
                  <a:cubicBezTo>
                    <a:pt x="4257" y="7843"/>
                    <a:pt x="4257" y="7843"/>
                    <a:pt x="1390" y="7843"/>
                  </a:cubicBezTo>
                  <a:cubicBezTo>
                    <a:pt x="1304" y="7843"/>
                    <a:pt x="1252" y="7827"/>
                    <a:pt x="1217" y="7800"/>
                  </a:cubicBezTo>
                  <a:cubicBezTo>
                    <a:pt x="1177" y="7776"/>
                    <a:pt x="1154" y="7740"/>
                    <a:pt x="1154" y="7681"/>
                  </a:cubicBezTo>
                  <a:cubicBezTo>
                    <a:pt x="1154" y="7681"/>
                    <a:pt x="1154" y="7681"/>
                    <a:pt x="1154" y="162"/>
                  </a:cubicBezTo>
                  <a:cubicBezTo>
                    <a:pt x="1154" y="103"/>
                    <a:pt x="1177" y="67"/>
                    <a:pt x="1217" y="44"/>
                  </a:cubicBezTo>
                  <a:cubicBezTo>
                    <a:pt x="1252" y="16"/>
                    <a:pt x="1304" y="0"/>
                    <a:pt x="1390" y="0"/>
                  </a:cubicBezTo>
                  <a:close/>
                  <a:moveTo>
                    <a:pt x="14706" y="0"/>
                  </a:moveTo>
                  <a:cubicBezTo>
                    <a:pt x="14706" y="0"/>
                    <a:pt x="14706" y="0"/>
                    <a:pt x="16045" y="0"/>
                  </a:cubicBezTo>
                  <a:cubicBezTo>
                    <a:pt x="16131" y="0"/>
                    <a:pt x="16183" y="16"/>
                    <a:pt x="16224" y="44"/>
                  </a:cubicBezTo>
                  <a:cubicBezTo>
                    <a:pt x="16264" y="67"/>
                    <a:pt x="16287" y="103"/>
                    <a:pt x="16287" y="162"/>
                  </a:cubicBezTo>
                  <a:cubicBezTo>
                    <a:pt x="16287" y="162"/>
                    <a:pt x="16287" y="162"/>
                    <a:pt x="16287" y="5712"/>
                  </a:cubicBezTo>
                  <a:cubicBezTo>
                    <a:pt x="16287" y="6314"/>
                    <a:pt x="16368" y="6646"/>
                    <a:pt x="16627" y="6844"/>
                  </a:cubicBezTo>
                  <a:cubicBezTo>
                    <a:pt x="16818" y="6990"/>
                    <a:pt x="17072" y="7053"/>
                    <a:pt x="17406" y="7053"/>
                  </a:cubicBezTo>
                  <a:cubicBezTo>
                    <a:pt x="17776" y="7053"/>
                    <a:pt x="18041" y="6982"/>
                    <a:pt x="18226" y="6844"/>
                  </a:cubicBezTo>
                  <a:cubicBezTo>
                    <a:pt x="18503" y="6638"/>
                    <a:pt x="18566" y="6294"/>
                    <a:pt x="18566" y="5712"/>
                  </a:cubicBezTo>
                  <a:cubicBezTo>
                    <a:pt x="18566" y="5712"/>
                    <a:pt x="18566" y="5712"/>
                    <a:pt x="18566" y="162"/>
                  </a:cubicBezTo>
                  <a:cubicBezTo>
                    <a:pt x="18566" y="103"/>
                    <a:pt x="18589" y="67"/>
                    <a:pt x="18630" y="44"/>
                  </a:cubicBezTo>
                  <a:cubicBezTo>
                    <a:pt x="18664" y="16"/>
                    <a:pt x="18722" y="0"/>
                    <a:pt x="18803" y="0"/>
                  </a:cubicBezTo>
                  <a:cubicBezTo>
                    <a:pt x="18803" y="0"/>
                    <a:pt x="18803" y="0"/>
                    <a:pt x="20147" y="0"/>
                  </a:cubicBezTo>
                  <a:cubicBezTo>
                    <a:pt x="20234" y="0"/>
                    <a:pt x="20286" y="16"/>
                    <a:pt x="20320" y="44"/>
                  </a:cubicBezTo>
                  <a:cubicBezTo>
                    <a:pt x="20361" y="67"/>
                    <a:pt x="20384" y="103"/>
                    <a:pt x="20384" y="162"/>
                  </a:cubicBezTo>
                  <a:cubicBezTo>
                    <a:pt x="20384" y="162"/>
                    <a:pt x="20384" y="162"/>
                    <a:pt x="20384" y="5716"/>
                  </a:cubicBezTo>
                  <a:cubicBezTo>
                    <a:pt x="20384" y="6464"/>
                    <a:pt x="20257" y="6962"/>
                    <a:pt x="19732" y="7382"/>
                  </a:cubicBezTo>
                  <a:cubicBezTo>
                    <a:pt x="19287" y="7738"/>
                    <a:pt x="18560" y="7943"/>
                    <a:pt x="17430" y="7943"/>
                  </a:cubicBezTo>
                  <a:cubicBezTo>
                    <a:pt x="16316" y="7943"/>
                    <a:pt x="15583" y="7750"/>
                    <a:pt x="15093" y="7382"/>
                  </a:cubicBezTo>
                  <a:cubicBezTo>
                    <a:pt x="14625" y="7030"/>
                    <a:pt x="14469" y="6523"/>
                    <a:pt x="14469" y="5716"/>
                  </a:cubicBezTo>
                  <a:cubicBezTo>
                    <a:pt x="14469" y="5716"/>
                    <a:pt x="14469" y="5716"/>
                    <a:pt x="14469" y="162"/>
                  </a:cubicBezTo>
                  <a:cubicBezTo>
                    <a:pt x="14469" y="103"/>
                    <a:pt x="14493" y="67"/>
                    <a:pt x="14527" y="44"/>
                  </a:cubicBezTo>
                  <a:cubicBezTo>
                    <a:pt x="14568" y="16"/>
                    <a:pt x="14620" y="0"/>
                    <a:pt x="14706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t">
              <a:noAutofit/>
            </a:bodyPr>
            <a:lstStyle/>
            <a:p>
              <a:pPr>
                <a:defRPr>
                  <a:latin typeface="Verdana"/>
                  <a:ea typeface="Verdana"/>
                  <a:cs typeface="Verdana"/>
                  <a:sym typeface="Verdana"/>
                </a:defRPr>
              </a:pPr>
            </a:p>
          </p:txBody>
        </p:sp>
        <p:pic>
          <p:nvPicPr>
            <p:cNvPr id="260" name="logoill.pdf" descr="logoill.pdf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873564" y="825033"/>
              <a:ext cx="294923" cy="28191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61" name="mcstas-logo.pdf" descr="mcstas-logo.pdf"/>
            <p:cNvPicPr>
              <a:picLocks noChangeAspect="0"/>
            </p:cNvPicPr>
            <p:nvPr/>
          </p:nvPicPr>
          <p:blipFill>
            <a:blip r:embed="rId4">
              <a:extLst/>
            </a:blip>
            <a:srcRect l="0" t="0" r="0" b="0"/>
            <a:stretch>
              <a:fillRect/>
            </a:stretch>
          </p:blipFill>
          <p:spPr>
            <a:xfrm>
              <a:off x="0" y="0"/>
              <a:ext cx="1302881" cy="76557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62" name="PSI-Logo_trans.png" descr="PSI-Logo_trans.png"/>
            <p:cNvPicPr>
              <a:picLocks noChangeAspect="0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485313" y="899696"/>
              <a:ext cx="367097" cy="13439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63" name="ku-logo.pdf" descr="ku-logo.pdf"/>
            <p:cNvPicPr>
              <a:picLocks noChangeAspect="0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235190" y="810100"/>
              <a:ext cx="230453" cy="31311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64" name="ESS_Logo_Frugal_Blue_cmyk.png" descr="ESS_Logo_Frugal_Blue_cmyk.png"/>
            <p:cNvPicPr>
              <a:picLocks noChangeAspect="0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385812" y="1090335"/>
              <a:ext cx="501390" cy="26979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66" name="Rectangle"/>
          <p:cNvSpPr/>
          <p:nvPr/>
        </p:nvSpPr>
        <p:spPr>
          <a:xfrm>
            <a:off x="8841323" y="661468"/>
            <a:ext cx="1498025" cy="81570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/>
          </a:p>
        </p:txBody>
      </p:sp>
      <p:grpSp>
        <p:nvGrpSpPr>
          <p:cNvPr id="273" name="Group"/>
          <p:cNvGrpSpPr/>
          <p:nvPr/>
        </p:nvGrpSpPr>
        <p:grpSpPr>
          <a:xfrm>
            <a:off x="8464313" y="2129989"/>
            <a:ext cx="2488676" cy="2598022"/>
            <a:chOff x="0" y="0"/>
            <a:chExt cx="2488674" cy="2598020"/>
          </a:xfrm>
        </p:grpSpPr>
        <p:sp>
          <p:nvSpPr>
            <p:cNvPr id="267" name="Logo color"/>
            <p:cNvSpPr/>
            <p:nvPr/>
          </p:nvSpPr>
          <p:spPr>
            <a:xfrm>
              <a:off x="8598" y="1552572"/>
              <a:ext cx="401227" cy="5851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4597" y="18293"/>
                  </a:moveTo>
                  <a:cubicBezTo>
                    <a:pt x="10549" y="19881"/>
                    <a:pt x="11051" y="19881"/>
                    <a:pt x="17003" y="18293"/>
                  </a:cubicBezTo>
                  <a:cubicBezTo>
                    <a:pt x="17003" y="18293"/>
                    <a:pt x="17003" y="18293"/>
                    <a:pt x="21600" y="19949"/>
                  </a:cubicBezTo>
                  <a:cubicBezTo>
                    <a:pt x="21600" y="19949"/>
                    <a:pt x="21600" y="19949"/>
                    <a:pt x="17003" y="21600"/>
                  </a:cubicBezTo>
                  <a:cubicBezTo>
                    <a:pt x="11051" y="20016"/>
                    <a:pt x="10549" y="20016"/>
                    <a:pt x="4597" y="21600"/>
                  </a:cubicBezTo>
                  <a:cubicBezTo>
                    <a:pt x="4597" y="21600"/>
                    <a:pt x="4597" y="21600"/>
                    <a:pt x="0" y="19949"/>
                  </a:cubicBezTo>
                  <a:cubicBezTo>
                    <a:pt x="0" y="19949"/>
                    <a:pt x="0" y="19949"/>
                    <a:pt x="4597" y="18293"/>
                  </a:cubicBezTo>
                  <a:close/>
                  <a:moveTo>
                    <a:pt x="4597" y="14200"/>
                  </a:moveTo>
                  <a:cubicBezTo>
                    <a:pt x="10549" y="15790"/>
                    <a:pt x="11051" y="15790"/>
                    <a:pt x="17003" y="14200"/>
                  </a:cubicBezTo>
                  <a:cubicBezTo>
                    <a:pt x="17003" y="14200"/>
                    <a:pt x="17003" y="14200"/>
                    <a:pt x="21600" y="15858"/>
                  </a:cubicBezTo>
                  <a:cubicBezTo>
                    <a:pt x="21600" y="15858"/>
                    <a:pt x="21600" y="15858"/>
                    <a:pt x="17003" y="17512"/>
                  </a:cubicBezTo>
                  <a:cubicBezTo>
                    <a:pt x="11051" y="15925"/>
                    <a:pt x="10549" y="15925"/>
                    <a:pt x="4597" y="17512"/>
                  </a:cubicBezTo>
                  <a:cubicBezTo>
                    <a:pt x="4597" y="17512"/>
                    <a:pt x="4597" y="17512"/>
                    <a:pt x="0" y="15858"/>
                  </a:cubicBezTo>
                  <a:cubicBezTo>
                    <a:pt x="0" y="15858"/>
                    <a:pt x="0" y="15858"/>
                    <a:pt x="4597" y="14200"/>
                  </a:cubicBezTo>
                  <a:close/>
                  <a:moveTo>
                    <a:pt x="4597" y="10111"/>
                  </a:moveTo>
                  <a:cubicBezTo>
                    <a:pt x="10549" y="11702"/>
                    <a:pt x="11051" y="11702"/>
                    <a:pt x="17003" y="10111"/>
                  </a:cubicBezTo>
                  <a:cubicBezTo>
                    <a:pt x="17003" y="10111"/>
                    <a:pt x="17003" y="10111"/>
                    <a:pt x="21600" y="11769"/>
                  </a:cubicBezTo>
                  <a:cubicBezTo>
                    <a:pt x="21600" y="11769"/>
                    <a:pt x="21600" y="11769"/>
                    <a:pt x="17003" y="13423"/>
                  </a:cubicBezTo>
                  <a:cubicBezTo>
                    <a:pt x="11051" y="11837"/>
                    <a:pt x="10549" y="11837"/>
                    <a:pt x="4597" y="13423"/>
                  </a:cubicBezTo>
                  <a:cubicBezTo>
                    <a:pt x="4597" y="13423"/>
                    <a:pt x="4597" y="13423"/>
                    <a:pt x="0" y="11769"/>
                  </a:cubicBezTo>
                  <a:cubicBezTo>
                    <a:pt x="0" y="11769"/>
                    <a:pt x="0" y="11769"/>
                    <a:pt x="4597" y="10111"/>
                  </a:cubicBezTo>
                  <a:close/>
                  <a:moveTo>
                    <a:pt x="2971" y="918"/>
                  </a:moveTo>
                  <a:lnTo>
                    <a:pt x="2971" y="6926"/>
                  </a:lnTo>
                  <a:cubicBezTo>
                    <a:pt x="2971" y="6926"/>
                    <a:pt x="2971" y="6926"/>
                    <a:pt x="3980" y="6926"/>
                  </a:cubicBezTo>
                  <a:cubicBezTo>
                    <a:pt x="4430" y="6926"/>
                    <a:pt x="4695" y="6878"/>
                    <a:pt x="4903" y="6708"/>
                  </a:cubicBezTo>
                  <a:cubicBezTo>
                    <a:pt x="5220" y="6447"/>
                    <a:pt x="5249" y="5917"/>
                    <a:pt x="5249" y="4849"/>
                  </a:cubicBezTo>
                  <a:cubicBezTo>
                    <a:pt x="5249" y="4849"/>
                    <a:pt x="5249" y="4849"/>
                    <a:pt x="5249" y="2990"/>
                  </a:cubicBezTo>
                  <a:cubicBezTo>
                    <a:pt x="5249" y="1926"/>
                    <a:pt x="5220" y="1396"/>
                    <a:pt x="4903" y="1135"/>
                  </a:cubicBezTo>
                  <a:cubicBezTo>
                    <a:pt x="4695" y="965"/>
                    <a:pt x="4430" y="918"/>
                    <a:pt x="3980" y="918"/>
                  </a:cubicBezTo>
                  <a:cubicBezTo>
                    <a:pt x="3980" y="918"/>
                    <a:pt x="3980" y="918"/>
                    <a:pt x="2971" y="918"/>
                  </a:cubicBezTo>
                  <a:close/>
                  <a:moveTo>
                    <a:pt x="8068" y="0"/>
                  </a:moveTo>
                  <a:cubicBezTo>
                    <a:pt x="8068" y="0"/>
                    <a:pt x="8068" y="0"/>
                    <a:pt x="13456" y="0"/>
                  </a:cubicBezTo>
                  <a:cubicBezTo>
                    <a:pt x="13542" y="0"/>
                    <a:pt x="13594" y="16"/>
                    <a:pt x="13635" y="44"/>
                  </a:cubicBezTo>
                  <a:cubicBezTo>
                    <a:pt x="13669" y="67"/>
                    <a:pt x="13698" y="103"/>
                    <a:pt x="13698" y="162"/>
                  </a:cubicBezTo>
                  <a:cubicBezTo>
                    <a:pt x="13698" y="162"/>
                    <a:pt x="13698" y="162"/>
                    <a:pt x="13698" y="827"/>
                  </a:cubicBezTo>
                  <a:cubicBezTo>
                    <a:pt x="13698" y="886"/>
                    <a:pt x="13669" y="922"/>
                    <a:pt x="13635" y="945"/>
                  </a:cubicBezTo>
                  <a:cubicBezTo>
                    <a:pt x="13594" y="973"/>
                    <a:pt x="13542" y="989"/>
                    <a:pt x="13456" y="989"/>
                  </a:cubicBezTo>
                  <a:cubicBezTo>
                    <a:pt x="13456" y="989"/>
                    <a:pt x="13456" y="989"/>
                    <a:pt x="11731" y="989"/>
                  </a:cubicBezTo>
                  <a:cubicBezTo>
                    <a:pt x="11731" y="989"/>
                    <a:pt x="11731" y="989"/>
                    <a:pt x="11731" y="7681"/>
                  </a:cubicBezTo>
                  <a:cubicBezTo>
                    <a:pt x="11731" y="7740"/>
                    <a:pt x="11708" y="7776"/>
                    <a:pt x="11667" y="7800"/>
                  </a:cubicBezTo>
                  <a:cubicBezTo>
                    <a:pt x="11633" y="7827"/>
                    <a:pt x="11581" y="7843"/>
                    <a:pt x="11494" y="7843"/>
                  </a:cubicBezTo>
                  <a:cubicBezTo>
                    <a:pt x="11494" y="7843"/>
                    <a:pt x="11494" y="7843"/>
                    <a:pt x="10029" y="7843"/>
                  </a:cubicBezTo>
                  <a:cubicBezTo>
                    <a:pt x="9943" y="7843"/>
                    <a:pt x="9891" y="7827"/>
                    <a:pt x="9850" y="7800"/>
                  </a:cubicBezTo>
                  <a:cubicBezTo>
                    <a:pt x="9810" y="7776"/>
                    <a:pt x="9787" y="7740"/>
                    <a:pt x="9787" y="7681"/>
                  </a:cubicBezTo>
                  <a:cubicBezTo>
                    <a:pt x="9787" y="7681"/>
                    <a:pt x="9787" y="7681"/>
                    <a:pt x="9787" y="989"/>
                  </a:cubicBezTo>
                  <a:cubicBezTo>
                    <a:pt x="9787" y="989"/>
                    <a:pt x="9787" y="989"/>
                    <a:pt x="8068" y="989"/>
                  </a:cubicBezTo>
                  <a:cubicBezTo>
                    <a:pt x="7981" y="989"/>
                    <a:pt x="7929" y="973"/>
                    <a:pt x="7889" y="945"/>
                  </a:cubicBezTo>
                  <a:cubicBezTo>
                    <a:pt x="7849" y="922"/>
                    <a:pt x="7825" y="886"/>
                    <a:pt x="7825" y="827"/>
                  </a:cubicBezTo>
                  <a:cubicBezTo>
                    <a:pt x="7825" y="827"/>
                    <a:pt x="7825" y="827"/>
                    <a:pt x="7825" y="162"/>
                  </a:cubicBezTo>
                  <a:cubicBezTo>
                    <a:pt x="7825" y="103"/>
                    <a:pt x="7849" y="67"/>
                    <a:pt x="7889" y="44"/>
                  </a:cubicBezTo>
                  <a:cubicBezTo>
                    <a:pt x="7929" y="16"/>
                    <a:pt x="7981" y="0"/>
                    <a:pt x="8068" y="0"/>
                  </a:cubicBezTo>
                  <a:close/>
                  <a:moveTo>
                    <a:pt x="1390" y="0"/>
                  </a:moveTo>
                  <a:cubicBezTo>
                    <a:pt x="1390" y="0"/>
                    <a:pt x="1390" y="0"/>
                    <a:pt x="4257" y="0"/>
                  </a:cubicBezTo>
                  <a:cubicBezTo>
                    <a:pt x="5370" y="0"/>
                    <a:pt x="6051" y="174"/>
                    <a:pt x="6466" y="538"/>
                  </a:cubicBezTo>
                  <a:cubicBezTo>
                    <a:pt x="7072" y="1036"/>
                    <a:pt x="7089" y="1843"/>
                    <a:pt x="7089" y="3077"/>
                  </a:cubicBezTo>
                  <a:cubicBezTo>
                    <a:pt x="7089" y="3077"/>
                    <a:pt x="7089" y="3077"/>
                    <a:pt x="7089" y="4766"/>
                  </a:cubicBezTo>
                  <a:cubicBezTo>
                    <a:pt x="7089" y="6000"/>
                    <a:pt x="7072" y="6807"/>
                    <a:pt x="6466" y="7305"/>
                  </a:cubicBezTo>
                  <a:cubicBezTo>
                    <a:pt x="6051" y="7669"/>
                    <a:pt x="5370" y="7843"/>
                    <a:pt x="4257" y="7843"/>
                  </a:cubicBezTo>
                  <a:cubicBezTo>
                    <a:pt x="4257" y="7843"/>
                    <a:pt x="4257" y="7843"/>
                    <a:pt x="1390" y="7843"/>
                  </a:cubicBezTo>
                  <a:cubicBezTo>
                    <a:pt x="1304" y="7843"/>
                    <a:pt x="1252" y="7827"/>
                    <a:pt x="1217" y="7800"/>
                  </a:cubicBezTo>
                  <a:cubicBezTo>
                    <a:pt x="1177" y="7776"/>
                    <a:pt x="1154" y="7740"/>
                    <a:pt x="1154" y="7681"/>
                  </a:cubicBezTo>
                  <a:cubicBezTo>
                    <a:pt x="1154" y="7681"/>
                    <a:pt x="1154" y="7681"/>
                    <a:pt x="1154" y="162"/>
                  </a:cubicBezTo>
                  <a:cubicBezTo>
                    <a:pt x="1154" y="103"/>
                    <a:pt x="1177" y="67"/>
                    <a:pt x="1217" y="44"/>
                  </a:cubicBezTo>
                  <a:cubicBezTo>
                    <a:pt x="1252" y="16"/>
                    <a:pt x="1304" y="0"/>
                    <a:pt x="1390" y="0"/>
                  </a:cubicBezTo>
                  <a:close/>
                  <a:moveTo>
                    <a:pt x="14706" y="0"/>
                  </a:moveTo>
                  <a:cubicBezTo>
                    <a:pt x="14706" y="0"/>
                    <a:pt x="14706" y="0"/>
                    <a:pt x="16045" y="0"/>
                  </a:cubicBezTo>
                  <a:cubicBezTo>
                    <a:pt x="16131" y="0"/>
                    <a:pt x="16183" y="16"/>
                    <a:pt x="16224" y="44"/>
                  </a:cubicBezTo>
                  <a:cubicBezTo>
                    <a:pt x="16264" y="67"/>
                    <a:pt x="16287" y="103"/>
                    <a:pt x="16287" y="162"/>
                  </a:cubicBezTo>
                  <a:cubicBezTo>
                    <a:pt x="16287" y="162"/>
                    <a:pt x="16287" y="162"/>
                    <a:pt x="16287" y="5712"/>
                  </a:cubicBezTo>
                  <a:cubicBezTo>
                    <a:pt x="16287" y="6314"/>
                    <a:pt x="16368" y="6646"/>
                    <a:pt x="16627" y="6844"/>
                  </a:cubicBezTo>
                  <a:cubicBezTo>
                    <a:pt x="16818" y="6990"/>
                    <a:pt x="17072" y="7053"/>
                    <a:pt x="17406" y="7053"/>
                  </a:cubicBezTo>
                  <a:cubicBezTo>
                    <a:pt x="17776" y="7053"/>
                    <a:pt x="18041" y="6982"/>
                    <a:pt x="18226" y="6844"/>
                  </a:cubicBezTo>
                  <a:cubicBezTo>
                    <a:pt x="18503" y="6638"/>
                    <a:pt x="18566" y="6294"/>
                    <a:pt x="18566" y="5712"/>
                  </a:cubicBezTo>
                  <a:cubicBezTo>
                    <a:pt x="18566" y="5712"/>
                    <a:pt x="18566" y="5712"/>
                    <a:pt x="18566" y="162"/>
                  </a:cubicBezTo>
                  <a:cubicBezTo>
                    <a:pt x="18566" y="103"/>
                    <a:pt x="18589" y="67"/>
                    <a:pt x="18630" y="44"/>
                  </a:cubicBezTo>
                  <a:cubicBezTo>
                    <a:pt x="18664" y="16"/>
                    <a:pt x="18722" y="0"/>
                    <a:pt x="18803" y="0"/>
                  </a:cubicBezTo>
                  <a:cubicBezTo>
                    <a:pt x="18803" y="0"/>
                    <a:pt x="18803" y="0"/>
                    <a:pt x="20147" y="0"/>
                  </a:cubicBezTo>
                  <a:cubicBezTo>
                    <a:pt x="20234" y="0"/>
                    <a:pt x="20286" y="16"/>
                    <a:pt x="20320" y="44"/>
                  </a:cubicBezTo>
                  <a:cubicBezTo>
                    <a:pt x="20361" y="67"/>
                    <a:pt x="20384" y="103"/>
                    <a:pt x="20384" y="162"/>
                  </a:cubicBezTo>
                  <a:cubicBezTo>
                    <a:pt x="20384" y="162"/>
                    <a:pt x="20384" y="162"/>
                    <a:pt x="20384" y="5716"/>
                  </a:cubicBezTo>
                  <a:cubicBezTo>
                    <a:pt x="20384" y="6464"/>
                    <a:pt x="20257" y="6962"/>
                    <a:pt x="19732" y="7382"/>
                  </a:cubicBezTo>
                  <a:cubicBezTo>
                    <a:pt x="19287" y="7738"/>
                    <a:pt x="18560" y="7943"/>
                    <a:pt x="17430" y="7943"/>
                  </a:cubicBezTo>
                  <a:cubicBezTo>
                    <a:pt x="16316" y="7943"/>
                    <a:pt x="15583" y="7750"/>
                    <a:pt x="15093" y="7382"/>
                  </a:cubicBezTo>
                  <a:cubicBezTo>
                    <a:pt x="14625" y="7030"/>
                    <a:pt x="14469" y="6523"/>
                    <a:pt x="14469" y="5716"/>
                  </a:cubicBezTo>
                  <a:cubicBezTo>
                    <a:pt x="14469" y="5716"/>
                    <a:pt x="14469" y="5716"/>
                    <a:pt x="14469" y="162"/>
                  </a:cubicBezTo>
                  <a:cubicBezTo>
                    <a:pt x="14469" y="103"/>
                    <a:pt x="14493" y="67"/>
                    <a:pt x="14527" y="44"/>
                  </a:cubicBezTo>
                  <a:cubicBezTo>
                    <a:pt x="14568" y="16"/>
                    <a:pt x="14620" y="0"/>
                    <a:pt x="14706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t">
              <a:noAutofit/>
            </a:bodyPr>
            <a:lstStyle/>
            <a:p>
              <a:pPr>
                <a:defRPr>
                  <a:latin typeface="Verdana"/>
                  <a:ea typeface="Verdana"/>
                  <a:cs typeface="Verdana"/>
                  <a:sym typeface="Verdana"/>
                </a:defRPr>
              </a:pPr>
            </a:p>
          </p:txBody>
        </p:sp>
        <p:pic>
          <p:nvPicPr>
            <p:cNvPr id="268" name="logoill.pdf" descr="logoill.pdf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668625" y="1575922"/>
              <a:ext cx="563340" cy="53848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69" name="mcstas-logo.pdf" descr="mcstas-logo.pdf"/>
            <p:cNvPicPr>
              <a:picLocks noChangeAspect="0"/>
            </p:cNvPicPr>
            <p:nvPr/>
          </p:nvPicPr>
          <p:blipFill>
            <a:blip r:embed="rId4">
              <a:extLst/>
            </a:blip>
            <a:srcRect l="0" t="0" r="0" b="0"/>
            <a:stretch>
              <a:fillRect/>
            </a:stretch>
          </p:blipFill>
          <p:spPr>
            <a:xfrm>
              <a:off x="0" y="0"/>
              <a:ext cx="2488675" cy="146234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70" name="PSI-Logo_trans.png" descr="PSI-Logo_trans.png"/>
            <p:cNvPicPr>
              <a:picLocks noChangeAspect="0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927013" y="1718540"/>
              <a:ext cx="701203" cy="25671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71" name="ku-logo.pdf" descr="ku-logo.pdf"/>
            <p:cNvPicPr>
              <a:picLocks noChangeAspect="0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449245" y="1547399"/>
              <a:ext cx="440195" cy="59809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72" name="ESS_Logo_Frugal_Blue_cmyk.png" descr="ESS_Logo_Frugal_Blue_cmyk.png"/>
            <p:cNvPicPr>
              <a:picLocks noChangeAspect="0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736954" y="2082685"/>
              <a:ext cx="957720" cy="51533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74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2021 HighNESS McStas school</a:t>
            </a:r>
          </a:p>
        </p:txBody>
      </p:sp>
      <p:grpSp>
        <p:nvGrpSpPr>
          <p:cNvPr id="277" name="Group"/>
          <p:cNvGrpSpPr/>
          <p:nvPr/>
        </p:nvGrpSpPr>
        <p:grpSpPr>
          <a:xfrm>
            <a:off x="10123630" y="34151"/>
            <a:ext cx="2031237" cy="795815"/>
            <a:chOff x="0" y="0"/>
            <a:chExt cx="2031236" cy="795813"/>
          </a:xfrm>
        </p:grpSpPr>
        <p:sp>
          <p:nvSpPr>
            <p:cNvPr id="275" name="Rectangle"/>
            <p:cNvSpPr/>
            <p:nvPr/>
          </p:nvSpPr>
          <p:spPr>
            <a:xfrm>
              <a:off x="0" y="39680"/>
              <a:ext cx="2031237" cy="716453"/>
            </a:xfrm>
            <a:prstGeom prst="rect">
              <a:avLst/>
            </a:prstGeom>
            <a:solidFill>
              <a:srgbClr val="595A5B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pic>
          <p:nvPicPr>
            <p:cNvPr id="276" name="HighNess-logo.png" descr="HighNess-logo.png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100432" y="0"/>
              <a:ext cx="1830372" cy="79581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278" name="EU-project-banner.png" descr="EU-project-banner.pn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4697049" y="5583520"/>
            <a:ext cx="7346224" cy="868693"/>
          </a:xfrm>
          <a:prstGeom prst="rect">
            <a:avLst/>
          </a:prstGeom>
          <a:ln w="12700">
            <a:miter lim="400000"/>
          </a:ln>
        </p:spPr>
      </p:pic>
      <p:pic>
        <p:nvPicPr>
          <p:cNvPr id="279" name="eulogo.jpg" descr="eulogo.jpg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11714595" y="6545125"/>
            <a:ext cx="475006" cy="31667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1" Type="http://schemas.openxmlformats.org/officeDocument/2006/relationships/image" Target="../media/image1.jpeg"/><Relationship Id="rId12" Type="http://schemas.openxmlformats.org/officeDocument/2006/relationships/slideLayout" Target="../slideLayouts/slideLayout1.xml"/><Relationship Id="rId13" Type="http://schemas.openxmlformats.org/officeDocument/2006/relationships/slideLayout" Target="../slideLayouts/slideLayout2.xml"/><Relationship Id="rId14" Type="http://schemas.openxmlformats.org/officeDocument/2006/relationships/slideLayout" Target="../slideLayouts/slideLayout3.xml"/><Relationship Id="rId15" Type="http://schemas.openxmlformats.org/officeDocument/2006/relationships/slideLayout" Target="../slideLayouts/slideLayout4.xml"/><Relationship Id="rId16" Type="http://schemas.openxmlformats.org/officeDocument/2006/relationships/slideLayout" Target="../slideLayouts/slideLayout5.xml"/><Relationship Id="rId17" Type="http://schemas.openxmlformats.org/officeDocument/2006/relationships/slideLayout" Target="../slideLayouts/slideLayout6.xml"/><Relationship Id="rId18" Type="http://schemas.openxmlformats.org/officeDocument/2006/relationships/slideLayout" Target="../slideLayouts/slideLayout7.xml"/><Relationship Id="rId19" Type="http://schemas.openxmlformats.org/officeDocument/2006/relationships/slideLayout" Target="../slideLayouts/slideLayout8.xml"/><Relationship Id="rId20" Type="http://schemas.openxmlformats.org/officeDocument/2006/relationships/slideLayout" Target="../slideLayouts/slideLayout9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3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" name="Slide Number"/>
          <p:cNvSpPr txBox="1"/>
          <p:nvPr>
            <p:ph type="sldNum" sz="quarter" idx="2"/>
          </p:nvPr>
        </p:nvSpPr>
        <p:spPr>
          <a:xfrm>
            <a:off x="11506450" y="6636099"/>
            <a:ext cx="127001" cy="12700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>
              <a:spcBef>
                <a:spcPts val="40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6" name="ESS.png" descr="ES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0250" y="252000"/>
            <a:ext cx="1138321" cy="612001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2021 HighNESS McStas school</a:t>
            </a:r>
          </a:p>
        </p:txBody>
      </p:sp>
      <p:grpSp>
        <p:nvGrpSpPr>
          <p:cNvPr id="10" name="Group"/>
          <p:cNvGrpSpPr/>
          <p:nvPr/>
        </p:nvGrpSpPr>
        <p:grpSpPr>
          <a:xfrm>
            <a:off x="10123630" y="34151"/>
            <a:ext cx="2031237" cy="795815"/>
            <a:chOff x="0" y="0"/>
            <a:chExt cx="2031236" cy="795813"/>
          </a:xfrm>
        </p:grpSpPr>
        <p:sp>
          <p:nvSpPr>
            <p:cNvPr id="8" name="Rectangle"/>
            <p:cNvSpPr/>
            <p:nvPr/>
          </p:nvSpPr>
          <p:spPr>
            <a:xfrm>
              <a:off x="0" y="39680"/>
              <a:ext cx="2031237" cy="716453"/>
            </a:xfrm>
            <a:prstGeom prst="rect">
              <a:avLst/>
            </a:prstGeom>
            <a:solidFill>
              <a:srgbClr val="595A5B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pic>
          <p:nvPicPr>
            <p:cNvPr id="9" name="HighNess-logo.png" descr="HighNess-logo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00432" y="0"/>
              <a:ext cx="1830372" cy="79581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11" name="EU-project-banner.png" descr="EU-project-banner.png"/>
          <p:cNvPicPr>
            <a:picLocks noChangeAspect="1"/>
          </p:cNvPicPr>
          <p:nvPr/>
        </p:nvPicPr>
        <p:blipFill>
          <a:blip r:embed="rId4">
            <a:extLst/>
          </a:blip>
          <a:srcRect l="503" t="5582" r="84167" b="7665"/>
          <a:stretch>
            <a:fillRect/>
          </a:stretch>
        </p:blipFill>
        <p:spPr>
          <a:xfrm>
            <a:off x="14280104" y="6366867"/>
            <a:ext cx="485475" cy="32489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4" name="Group"/>
          <p:cNvGrpSpPr/>
          <p:nvPr/>
        </p:nvGrpSpPr>
        <p:grpSpPr>
          <a:xfrm>
            <a:off x="78360" y="970477"/>
            <a:ext cx="1506935" cy="5833521"/>
            <a:chOff x="0" y="0"/>
            <a:chExt cx="1506934" cy="5833520"/>
          </a:xfrm>
        </p:grpSpPr>
        <p:pic>
          <p:nvPicPr>
            <p:cNvPr id="12" name="Screenshot 2021-04-26 at 08.28.42.png" descr="Screenshot 2021-04-26 at 08.28.42.png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17543" t="0" r="9496" b="0"/>
            <a:stretch>
              <a:fillRect/>
            </a:stretch>
          </p:blipFill>
          <p:spPr>
            <a:xfrm>
              <a:off x="0" y="0"/>
              <a:ext cx="1506935" cy="583352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15" name="Group"/>
            <p:cNvGrpSpPr/>
            <p:nvPr/>
          </p:nvGrpSpPr>
          <p:grpSpPr>
            <a:xfrm>
              <a:off x="89135" y="40101"/>
              <a:ext cx="1328723" cy="520577"/>
              <a:chOff x="0" y="0"/>
              <a:chExt cx="1328721" cy="520576"/>
            </a:xfrm>
          </p:grpSpPr>
          <p:sp>
            <p:nvSpPr>
              <p:cNvPr id="13" name="Rectangle"/>
              <p:cNvSpPr/>
              <p:nvPr/>
            </p:nvSpPr>
            <p:spPr>
              <a:xfrm>
                <a:off x="0" y="25957"/>
                <a:ext cx="1328722" cy="468663"/>
              </a:xfrm>
              <a:prstGeom prst="rect">
                <a:avLst/>
              </a:prstGeom>
              <a:solidFill>
                <a:srgbClr val="595A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ctr">
                <a:noAutofit/>
              </a:bodyPr>
              <a:lstStyle/>
              <a:p>
                <a:pPr/>
              </a:p>
            </p:txBody>
          </p:sp>
          <p:pic>
            <p:nvPicPr>
              <p:cNvPr id="14" name="HighNess-logo.png" descr="HighNess-logo.png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65697" y="0"/>
                <a:ext cx="1197327" cy="52057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16" name="Group"/>
            <p:cNvSpPr txBox="1"/>
            <p:nvPr/>
          </p:nvSpPr>
          <p:spPr>
            <a:xfrm>
              <a:off x="112949" y="1399875"/>
              <a:ext cx="1275839" cy="11123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normAutofit fontScale="100000" lnSpcReduction="0"/>
            </a:bodyPr>
            <a:lstStyle/>
            <a:p>
              <a:pPr algn="ctr" defTabSz="365760">
                <a:lnSpc>
                  <a:spcPct val="110000"/>
                </a:lnSpc>
                <a:spcBef>
                  <a:spcPts val="0"/>
                </a:spcBef>
                <a:defRPr b="1" i="1" sz="1480">
                  <a:solidFill>
                    <a:srgbClr val="535353"/>
                  </a:solidFill>
                </a:defRPr>
              </a:pPr>
              <a:r>
                <a:t>2021 HighNESS</a:t>
              </a:r>
            </a:p>
            <a:p>
              <a:pPr algn="ctr" defTabSz="365760">
                <a:lnSpc>
                  <a:spcPct val="110000"/>
                </a:lnSpc>
                <a:spcBef>
                  <a:spcPts val="0"/>
                </a:spcBef>
                <a:defRPr b="1" i="1" sz="1480">
                  <a:solidFill>
                    <a:srgbClr val="535353"/>
                  </a:solidFill>
                </a:defRPr>
              </a:pPr>
              <a:r>
                <a:t>Virtual</a:t>
              </a:r>
              <a:br/>
              <a:r>
                <a:t>McStas School</a:t>
              </a:r>
            </a:p>
          </p:txBody>
        </p:sp>
        <p:grpSp>
          <p:nvGrpSpPr>
            <p:cNvPr id="23" name="Group"/>
            <p:cNvGrpSpPr/>
            <p:nvPr/>
          </p:nvGrpSpPr>
          <p:grpSpPr>
            <a:xfrm>
              <a:off x="387987" y="601689"/>
              <a:ext cx="725763" cy="757650"/>
              <a:chOff x="0" y="0"/>
              <a:chExt cx="725761" cy="757649"/>
            </a:xfrm>
          </p:grpSpPr>
          <p:sp>
            <p:nvSpPr>
              <p:cNvPr id="17" name="Logo color"/>
              <p:cNvSpPr/>
              <p:nvPr/>
            </p:nvSpPr>
            <p:spPr>
              <a:xfrm>
                <a:off x="2507" y="452770"/>
                <a:ext cx="117009" cy="17065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597" y="18293"/>
                    </a:moveTo>
                    <a:cubicBezTo>
                      <a:pt x="10549" y="19881"/>
                      <a:pt x="11051" y="19881"/>
                      <a:pt x="17003" y="18293"/>
                    </a:cubicBezTo>
                    <a:cubicBezTo>
                      <a:pt x="17003" y="18293"/>
                      <a:pt x="17003" y="18293"/>
                      <a:pt x="21600" y="19949"/>
                    </a:cubicBezTo>
                    <a:cubicBezTo>
                      <a:pt x="21600" y="19949"/>
                      <a:pt x="21600" y="19949"/>
                      <a:pt x="17003" y="21600"/>
                    </a:cubicBezTo>
                    <a:cubicBezTo>
                      <a:pt x="11051" y="20016"/>
                      <a:pt x="10549" y="20016"/>
                      <a:pt x="4597" y="21600"/>
                    </a:cubicBezTo>
                    <a:cubicBezTo>
                      <a:pt x="4597" y="21600"/>
                      <a:pt x="4597" y="21600"/>
                      <a:pt x="0" y="19949"/>
                    </a:cubicBezTo>
                    <a:cubicBezTo>
                      <a:pt x="0" y="19949"/>
                      <a:pt x="0" y="19949"/>
                      <a:pt x="4597" y="18293"/>
                    </a:cubicBezTo>
                    <a:close/>
                    <a:moveTo>
                      <a:pt x="4597" y="14200"/>
                    </a:moveTo>
                    <a:cubicBezTo>
                      <a:pt x="10549" y="15790"/>
                      <a:pt x="11051" y="15790"/>
                      <a:pt x="17003" y="14200"/>
                    </a:cubicBezTo>
                    <a:cubicBezTo>
                      <a:pt x="17003" y="14200"/>
                      <a:pt x="17003" y="14200"/>
                      <a:pt x="21600" y="15858"/>
                    </a:cubicBezTo>
                    <a:cubicBezTo>
                      <a:pt x="21600" y="15858"/>
                      <a:pt x="21600" y="15858"/>
                      <a:pt x="17003" y="17512"/>
                    </a:cubicBezTo>
                    <a:cubicBezTo>
                      <a:pt x="11051" y="15925"/>
                      <a:pt x="10549" y="15925"/>
                      <a:pt x="4597" y="17512"/>
                    </a:cubicBezTo>
                    <a:cubicBezTo>
                      <a:pt x="4597" y="17512"/>
                      <a:pt x="4597" y="17512"/>
                      <a:pt x="0" y="15858"/>
                    </a:cubicBezTo>
                    <a:cubicBezTo>
                      <a:pt x="0" y="15858"/>
                      <a:pt x="0" y="15858"/>
                      <a:pt x="4597" y="14200"/>
                    </a:cubicBezTo>
                    <a:close/>
                    <a:moveTo>
                      <a:pt x="4597" y="10111"/>
                    </a:moveTo>
                    <a:cubicBezTo>
                      <a:pt x="10549" y="11702"/>
                      <a:pt x="11051" y="11702"/>
                      <a:pt x="17003" y="10111"/>
                    </a:cubicBezTo>
                    <a:cubicBezTo>
                      <a:pt x="17003" y="10111"/>
                      <a:pt x="17003" y="10111"/>
                      <a:pt x="21600" y="11769"/>
                    </a:cubicBezTo>
                    <a:cubicBezTo>
                      <a:pt x="21600" y="11769"/>
                      <a:pt x="21600" y="11769"/>
                      <a:pt x="17003" y="13423"/>
                    </a:cubicBezTo>
                    <a:cubicBezTo>
                      <a:pt x="11051" y="11837"/>
                      <a:pt x="10549" y="11837"/>
                      <a:pt x="4597" y="13423"/>
                    </a:cubicBezTo>
                    <a:cubicBezTo>
                      <a:pt x="4597" y="13423"/>
                      <a:pt x="4597" y="13423"/>
                      <a:pt x="0" y="11769"/>
                    </a:cubicBezTo>
                    <a:cubicBezTo>
                      <a:pt x="0" y="11769"/>
                      <a:pt x="0" y="11769"/>
                      <a:pt x="4597" y="10111"/>
                    </a:cubicBezTo>
                    <a:close/>
                    <a:moveTo>
                      <a:pt x="2971" y="918"/>
                    </a:moveTo>
                    <a:lnTo>
                      <a:pt x="2971" y="6926"/>
                    </a:lnTo>
                    <a:cubicBezTo>
                      <a:pt x="2971" y="6926"/>
                      <a:pt x="2971" y="6926"/>
                      <a:pt x="3980" y="6926"/>
                    </a:cubicBezTo>
                    <a:cubicBezTo>
                      <a:pt x="4430" y="6926"/>
                      <a:pt x="4695" y="6878"/>
                      <a:pt x="4903" y="6708"/>
                    </a:cubicBezTo>
                    <a:cubicBezTo>
                      <a:pt x="5220" y="6447"/>
                      <a:pt x="5249" y="5917"/>
                      <a:pt x="5249" y="4849"/>
                    </a:cubicBezTo>
                    <a:cubicBezTo>
                      <a:pt x="5249" y="4849"/>
                      <a:pt x="5249" y="4849"/>
                      <a:pt x="5249" y="2990"/>
                    </a:cubicBezTo>
                    <a:cubicBezTo>
                      <a:pt x="5249" y="1926"/>
                      <a:pt x="5220" y="1396"/>
                      <a:pt x="4903" y="1135"/>
                    </a:cubicBezTo>
                    <a:cubicBezTo>
                      <a:pt x="4695" y="965"/>
                      <a:pt x="4430" y="918"/>
                      <a:pt x="3980" y="918"/>
                    </a:cubicBezTo>
                    <a:cubicBezTo>
                      <a:pt x="3980" y="918"/>
                      <a:pt x="3980" y="918"/>
                      <a:pt x="2971" y="918"/>
                    </a:cubicBezTo>
                    <a:close/>
                    <a:moveTo>
                      <a:pt x="8068" y="0"/>
                    </a:moveTo>
                    <a:cubicBezTo>
                      <a:pt x="8068" y="0"/>
                      <a:pt x="8068" y="0"/>
                      <a:pt x="13456" y="0"/>
                    </a:cubicBezTo>
                    <a:cubicBezTo>
                      <a:pt x="13542" y="0"/>
                      <a:pt x="13594" y="16"/>
                      <a:pt x="13635" y="44"/>
                    </a:cubicBezTo>
                    <a:cubicBezTo>
                      <a:pt x="13669" y="67"/>
                      <a:pt x="13698" y="103"/>
                      <a:pt x="13698" y="162"/>
                    </a:cubicBezTo>
                    <a:cubicBezTo>
                      <a:pt x="13698" y="162"/>
                      <a:pt x="13698" y="162"/>
                      <a:pt x="13698" y="827"/>
                    </a:cubicBezTo>
                    <a:cubicBezTo>
                      <a:pt x="13698" y="886"/>
                      <a:pt x="13669" y="922"/>
                      <a:pt x="13635" y="945"/>
                    </a:cubicBezTo>
                    <a:cubicBezTo>
                      <a:pt x="13594" y="973"/>
                      <a:pt x="13542" y="989"/>
                      <a:pt x="13456" y="989"/>
                    </a:cubicBezTo>
                    <a:cubicBezTo>
                      <a:pt x="13456" y="989"/>
                      <a:pt x="13456" y="989"/>
                      <a:pt x="11731" y="989"/>
                    </a:cubicBezTo>
                    <a:cubicBezTo>
                      <a:pt x="11731" y="989"/>
                      <a:pt x="11731" y="989"/>
                      <a:pt x="11731" y="7681"/>
                    </a:cubicBezTo>
                    <a:cubicBezTo>
                      <a:pt x="11731" y="7740"/>
                      <a:pt x="11708" y="7776"/>
                      <a:pt x="11667" y="7800"/>
                    </a:cubicBezTo>
                    <a:cubicBezTo>
                      <a:pt x="11633" y="7827"/>
                      <a:pt x="11581" y="7843"/>
                      <a:pt x="11494" y="7843"/>
                    </a:cubicBezTo>
                    <a:cubicBezTo>
                      <a:pt x="11494" y="7843"/>
                      <a:pt x="11494" y="7843"/>
                      <a:pt x="10029" y="7843"/>
                    </a:cubicBezTo>
                    <a:cubicBezTo>
                      <a:pt x="9943" y="7843"/>
                      <a:pt x="9891" y="7827"/>
                      <a:pt x="9850" y="7800"/>
                    </a:cubicBezTo>
                    <a:cubicBezTo>
                      <a:pt x="9810" y="7776"/>
                      <a:pt x="9787" y="7740"/>
                      <a:pt x="9787" y="7681"/>
                    </a:cubicBezTo>
                    <a:cubicBezTo>
                      <a:pt x="9787" y="7681"/>
                      <a:pt x="9787" y="7681"/>
                      <a:pt x="9787" y="989"/>
                    </a:cubicBezTo>
                    <a:cubicBezTo>
                      <a:pt x="9787" y="989"/>
                      <a:pt x="9787" y="989"/>
                      <a:pt x="8068" y="989"/>
                    </a:cubicBezTo>
                    <a:cubicBezTo>
                      <a:pt x="7981" y="989"/>
                      <a:pt x="7929" y="973"/>
                      <a:pt x="7889" y="945"/>
                    </a:cubicBezTo>
                    <a:cubicBezTo>
                      <a:pt x="7849" y="922"/>
                      <a:pt x="7825" y="886"/>
                      <a:pt x="7825" y="827"/>
                    </a:cubicBezTo>
                    <a:cubicBezTo>
                      <a:pt x="7825" y="827"/>
                      <a:pt x="7825" y="827"/>
                      <a:pt x="7825" y="162"/>
                    </a:cubicBezTo>
                    <a:cubicBezTo>
                      <a:pt x="7825" y="103"/>
                      <a:pt x="7849" y="67"/>
                      <a:pt x="7889" y="44"/>
                    </a:cubicBezTo>
                    <a:cubicBezTo>
                      <a:pt x="7929" y="16"/>
                      <a:pt x="7981" y="0"/>
                      <a:pt x="8068" y="0"/>
                    </a:cubicBezTo>
                    <a:close/>
                    <a:moveTo>
                      <a:pt x="1390" y="0"/>
                    </a:moveTo>
                    <a:cubicBezTo>
                      <a:pt x="1390" y="0"/>
                      <a:pt x="1390" y="0"/>
                      <a:pt x="4257" y="0"/>
                    </a:cubicBezTo>
                    <a:cubicBezTo>
                      <a:pt x="5370" y="0"/>
                      <a:pt x="6051" y="174"/>
                      <a:pt x="6466" y="538"/>
                    </a:cubicBezTo>
                    <a:cubicBezTo>
                      <a:pt x="7072" y="1036"/>
                      <a:pt x="7089" y="1843"/>
                      <a:pt x="7089" y="3077"/>
                    </a:cubicBezTo>
                    <a:cubicBezTo>
                      <a:pt x="7089" y="3077"/>
                      <a:pt x="7089" y="3077"/>
                      <a:pt x="7089" y="4766"/>
                    </a:cubicBezTo>
                    <a:cubicBezTo>
                      <a:pt x="7089" y="6000"/>
                      <a:pt x="7072" y="6807"/>
                      <a:pt x="6466" y="7305"/>
                    </a:cubicBezTo>
                    <a:cubicBezTo>
                      <a:pt x="6051" y="7669"/>
                      <a:pt x="5370" y="7843"/>
                      <a:pt x="4257" y="7843"/>
                    </a:cubicBezTo>
                    <a:cubicBezTo>
                      <a:pt x="4257" y="7843"/>
                      <a:pt x="4257" y="7843"/>
                      <a:pt x="1390" y="7843"/>
                    </a:cubicBezTo>
                    <a:cubicBezTo>
                      <a:pt x="1304" y="7843"/>
                      <a:pt x="1252" y="7827"/>
                      <a:pt x="1217" y="7800"/>
                    </a:cubicBezTo>
                    <a:cubicBezTo>
                      <a:pt x="1177" y="7776"/>
                      <a:pt x="1154" y="7740"/>
                      <a:pt x="1154" y="7681"/>
                    </a:cubicBezTo>
                    <a:cubicBezTo>
                      <a:pt x="1154" y="7681"/>
                      <a:pt x="1154" y="7681"/>
                      <a:pt x="1154" y="162"/>
                    </a:cubicBezTo>
                    <a:cubicBezTo>
                      <a:pt x="1154" y="103"/>
                      <a:pt x="1177" y="67"/>
                      <a:pt x="1217" y="44"/>
                    </a:cubicBezTo>
                    <a:cubicBezTo>
                      <a:pt x="1252" y="16"/>
                      <a:pt x="1304" y="0"/>
                      <a:pt x="1390" y="0"/>
                    </a:cubicBezTo>
                    <a:close/>
                    <a:moveTo>
                      <a:pt x="14706" y="0"/>
                    </a:moveTo>
                    <a:cubicBezTo>
                      <a:pt x="14706" y="0"/>
                      <a:pt x="14706" y="0"/>
                      <a:pt x="16045" y="0"/>
                    </a:cubicBezTo>
                    <a:cubicBezTo>
                      <a:pt x="16131" y="0"/>
                      <a:pt x="16183" y="16"/>
                      <a:pt x="16224" y="44"/>
                    </a:cubicBezTo>
                    <a:cubicBezTo>
                      <a:pt x="16264" y="67"/>
                      <a:pt x="16287" y="103"/>
                      <a:pt x="16287" y="162"/>
                    </a:cubicBezTo>
                    <a:cubicBezTo>
                      <a:pt x="16287" y="162"/>
                      <a:pt x="16287" y="162"/>
                      <a:pt x="16287" y="5712"/>
                    </a:cubicBezTo>
                    <a:cubicBezTo>
                      <a:pt x="16287" y="6314"/>
                      <a:pt x="16368" y="6646"/>
                      <a:pt x="16627" y="6844"/>
                    </a:cubicBezTo>
                    <a:cubicBezTo>
                      <a:pt x="16818" y="6990"/>
                      <a:pt x="17072" y="7053"/>
                      <a:pt x="17406" y="7053"/>
                    </a:cubicBezTo>
                    <a:cubicBezTo>
                      <a:pt x="17776" y="7053"/>
                      <a:pt x="18041" y="6982"/>
                      <a:pt x="18226" y="6844"/>
                    </a:cubicBezTo>
                    <a:cubicBezTo>
                      <a:pt x="18503" y="6638"/>
                      <a:pt x="18566" y="6294"/>
                      <a:pt x="18566" y="5712"/>
                    </a:cubicBezTo>
                    <a:cubicBezTo>
                      <a:pt x="18566" y="5712"/>
                      <a:pt x="18566" y="5712"/>
                      <a:pt x="18566" y="162"/>
                    </a:cubicBezTo>
                    <a:cubicBezTo>
                      <a:pt x="18566" y="103"/>
                      <a:pt x="18589" y="67"/>
                      <a:pt x="18630" y="44"/>
                    </a:cubicBezTo>
                    <a:cubicBezTo>
                      <a:pt x="18664" y="16"/>
                      <a:pt x="18722" y="0"/>
                      <a:pt x="18803" y="0"/>
                    </a:cubicBezTo>
                    <a:cubicBezTo>
                      <a:pt x="18803" y="0"/>
                      <a:pt x="18803" y="0"/>
                      <a:pt x="20147" y="0"/>
                    </a:cubicBezTo>
                    <a:cubicBezTo>
                      <a:pt x="20234" y="0"/>
                      <a:pt x="20286" y="16"/>
                      <a:pt x="20320" y="44"/>
                    </a:cubicBezTo>
                    <a:cubicBezTo>
                      <a:pt x="20361" y="67"/>
                      <a:pt x="20384" y="103"/>
                      <a:pt x="20384" y="162"/>
                    </a:cubicBezTo>
                    <a:cubicBezTo>
                      <a:pt x="20384" y="162"/>
                      <a:pt x="20384" y="162"/>
                      <a:pt x="20384" y="5716"/>
                    </a:cubicBezTo>
                    <a:cubicBezTo>
                      <a:pt x="20384" y="6464"/>
                      <a:pt x="20257" y="6962"/>
                      <a:pt x="19732" y="7382"/>
                    </a:cubicBezTo>
                    <a:cubicBezTo>
                      <a:pt x="19287" y="7738"/>
                      <a:pt x="18560" y="7943"/>
                      <a:pt x="17430" y="7943"/>
                    </a:cubicBezTo>
                    <a:cubicBezTo>
                      <a:pt x="16316" y="7943"/>
                      <a:pt x="15583" y="7750"/>
                      <a:pt x="15093" y="7382"/>
                    </a:cubicBezTo>
                    <a:cubicBezTo>
                      <a:pt x="14625" y="7030"/>
                      <a:pt x="14469" y="6523"/>
                      <a:pt x="14469" y="5716"/>
                    </a:cubicBezTo>
                    <a:cubicBezTo>
                      <a:pt x="14469" y="5716"/>
                      <a:pt x="14469" y="5716"/>
                      <a:pt x="14469" y="162"/>
                    </a:cubicBezTo>
                    <a:cubicBezTo>
                      <a:pt x="14469" y="103"/>
                      <a:pt x="14493" y="67"/>
                      <a:pt x="14527" y="44"/>
                    </a:cubicBezTo>
                    <a:cubicBezTo>
                      <a:pt x="14568" y="16"/>
                      <a:pt x="14620" y="0"/>
                      <a:pt x="147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pPr>
                  <a:defRPr>
                    <a:latin typeface="Verdana"/>
                    <a:ea typeface="Verdana"/>
                    <a:cs typeface="Verdana"/>
                    <a:sym typeface="Verdana"/>
                  </a:defRPr>
                </a:pPr>
              </a:p>
            </p:txBody>
          </p:sp>
          <p:pic>
            <p:nvPicPr>
              <p:cNvPr id="18" name="logoill.pdf" descr="logoill.pdf"/>
              <p:cNvPicPr>
                <a:picLocks noChangeAspect="0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486613" y="459579"/>
                <a:ext cx="164286" cy="15703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9" name="mcstas-logo.pdf" descr="mcstas-logo.pdf"/>
              <p:cNvPicPr>
                <a:picLocks noChangeAspect="0"/>
              </p:cNvPicPr>
              <p:nvPr/>
            </p:nvPicPr>
            <p:blipFill>
              <a:blip r:embed="rId7">
                <a:extLst/>
              </a:blip>
              <a:srcRect l="0" t="0" r="0" b="0"/>
              <a:stretch>
                <a:fillRect/>
              </a:stretch>
            </p:blipFill>
            <p:spPr>
              <a:xfrm>
                <a:off x="0" y="0"/>
                <a:ext cx="725762" cy="42645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0" name="PSI-Logo_trans.png" descr="PSI-Logo_trans.png"/>
              <p:cNvPicPr>
                <a:picLocks noChangeAspect="0"/>
              </p:cNvPicPr>
              <p:nvPr/>
            </p:nvPicPr>
            <p:blipFill>
              <a:blip r:embed="rId8">
                <a:extLst/>
              </a:blip>
              <a:stretch>
                <a:fillRect/>
              </a:stretch>
            </p:blipFill>
            <p:spPr>
              <a:xfrm>
                <a:off x="270340" y="501170"/>
                <a:ext cx="204490" cy="7486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1" name="ku-logo.pdf" descr="ku-logo.pdf"/>
              <p:cNvPicPr>
                <a:picLocks noChangeAspect="0"/>
              </p:cNvPicPr>
              <p:nvPr/>
            </p:nvPicPr>
            <p:blipFill>
              <a:blip r:embed="rId9">
                <a:extLst/>
              </a:blip>
              <a:stretch>
                <a:fillRect/>
              </a:stretch>
            </p:blipFill>
            <p:spPr>
              <a:xfrm>
                <a:off x="131011" y="451261"/>
                <a:ext cx="128373" cy="17441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2" name="ESS_Logo_Frugal_Blue_cmyk.png" descr="ESS_Logo_Frugal_Blue_cmyk.png"/>
              <p:cNvPicPr>
                <a:picLocks noChangeAspect="0"/>
              </p:cNvPicPr>
              <p:nvPr/>
            </p:nvPicPr>
            <p:blipFill>
              <a:blip r:embed="rId10">
                <a:extLst/>
              </a:blip>
              <a:stretch>
                <a:fillRect/>
              </a:stretch>
            </p:blipFill>
            <p:spPr>
              <a:xfrm>
                <a:off x="214914" y="607364"/>
                <a:ext cx="279297" cy="15028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pic>
        <p:nvPicPr>
          <p:cNvPr id="25" name="eulogo.jpg" descr="eulogo.jpg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11714595" y="6545125"/>
            <a:ext cx="475006" cy="316671"/>
          </a:xfrm>
          <a:prstGeom prst="rect">
            <a:avLst/>
          </a:prstGeom>
          <a:ln w="12700">
            <a:miter lim="400000"/>
          </a:ln>
        </p:spPr>
      </p:pic>
      <p:sp>
        <p:nvSpPr>
          <p:cNvPr id="26" name="Title Text"/>
          <p:cNvSpPr txBox="1"/>
          <p:nvPr>
            <p:ph type="title"/>
          </p:nvPr>
        </p:nvSpPr>
        <p:spPr>
          <a:xfrm>
            <a:off x="608965" y="0"/>
            <a:ext cx="10961370" cy="14176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/>
          <a:lstStyle/>
          <a:p>
            <a:pPr/>
            <a:r>
              <a:t>Title Text</a:t>
            </a:r>
          </a:p>
        </p:txBody>
      </p:sp>
      <p:sp>
        <p:nvSpPr>
          <p:cNvPr id="27" name="Body Level One…"/>
          <p:cNvSpPr txBox="1"/>
          <p:nvPr>
            <p:ph type="body" idx="1"/>
          </p:nvPr>
        </p:nvSpPr>
        <p:spPr>
          <a:xfrm>
            <a:off x="608965" y="1600200"/>
            <a:ext cx="1096137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2"/>
    <p:sldLayoutId id="2147483650" r:id="rId13"/>
    <p:sldLayoutId id="2147483651" r:id="rId14"/>
    <p:sldLayoutId id="2147483652" r:id="rId15"/>
    <p:sldLayoutId id="2147483653" r:id="rId16"/>
    <p:sldLayoutId id="2147483654" r:id="rId17"/>
    <p:sldLayoutId id="2147483655" r:id="rId18"/>
    <p:sldLayoutId id="2147483656" r:id="rId19"/>
    <p:sldLayoutId id="2147483657" r:id="rId20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4572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914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1371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18288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9pPr>
    </p:titleStyle>
    <p:bodyStyle>
      <a:lvl1pPr marL="198000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1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1pPr>
      <a:lvl2pPr marL="414000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–"/>
        <a:tabLst/>
        <a:defRPr b="0" baseline="0" cap="none" i="0" spc="0" strike="noStrike" sz="1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2pPr>
      <a:lvl3pPr marL="615600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1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3pPr>
      <a:lvl4pPr marL="828000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–"/>
        <a:tabLst/>
        <a:defRPr b="0" baseline="0" cap="none" i="0" spc="0" strike="noStrike" sz="1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4pPr>
      <a:lvl5pPr marL="1025999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»"/>
        <a:tabLst/>
        <a:defRPr b="0" baseline="0" cap="none" i="0" spc="0" strike="noStrike" sz="1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5pPr>
      <a:lvl6pPr marL="1025999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»"/>
        <a:tabLst/>
        <a:defRPr b="0" baseline="0" cap="none" i="0" spc="0" strike="noStrike" sz="1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6pPr>
      <a:lvl7pPr marL="1025999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»"/>
        <a:tabLst/>
        <a:defRPr b="0" baseline="0" cap="none" i="0" spc="0" strike="noStrike" sz="1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7pPr>
      <a:lvl8pPr marL="1025999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»"/>
        <a:tabLst/>
        <a:defRPr b="0" baseline="0" cap="none" i="0" spc="0" strike="noStrike" sz="1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8pPr>
      <a:lvl9pPr marL="1025999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»"/>
        <a:tabLst/>
        <a:defRPr b="0" baseline="0" cap="none" i="0" spc="0" strike="noStrike" sz="1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9pPr>
    </p:bodyStyle>
    <p:otherStyle>
      <a:lvl1pPr marL="0" marR="0" indent="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572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144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3716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8288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2286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27432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32004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36576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6.png"/><Relationship Id="rId4" Type="http://schemas.openxmlformats.org/officeDocument/2006/relationships/image" Target="../media/image15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7.png"/><Relationship Id="rId4" Type="http://schemas.openxmlformats.org/officeDocument/2006/relationships/image" Target="../media/image16.png"/><Relationship Id="rId5" Type="http://schemas.openxmlformats.org/officeDocument/2006/relationships/image" Target="../media/image15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20.png"/><Relationship Id="rId4" Type="http://schemas.openxmlformats.org/officeDocument/2006/relationships/image" Target="../media/image19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image" Target="../media/image25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ifit.mccode.org" TargetMode="External"/><Relationship Id="rId3" Type="http://schemas.openxmlformats.org/officeDocument/2006/relationships/hyperlink" Target="http://ifit.mccode.org/McStas.html" TargetMode="External"/><Relationship Id="rId4" Type="http://schemas.openxmlformats.org/officeDocument/2006/relationships/hyperlink" Target="http://ifit.mccode.org/Downloads/iFit.zip" TargetMode="External"/><Relationship Id="rId5" Type="http://schemas.openxmlformats.org/officeDocument/2006/relationships/image" Target="../media/image27.png"/><Relationship Id="rId6" Type="http://schemas.openxmlformats.org/officeDocument/2006/relationships/image" Target="../media/image28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"/><Relationship Id="rId3" Type="http://schemas.openxmlformats.org/officeDocument/2006/relationships/image" Target="../media/image8.tif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"/><Relationship Id="rId3" Type="http://schemas.openxmlformats.org/officeDocument/2006/relationships/image" Target="../media/image3.tif"/><Relationship Id="rId4" Type="http://schemas.openxmlformats.org/officeDocument/2006/relationships/image" Target="../media/image4.tif"/><Relationship Id="rId5" Type="http://schemas.openxmlformats.org/officeDocument/2006/relationships/image" Target="../media/image5.tif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coimbra2016.essworkshop.org" TargetMode="External"/><Relationship Id="rId3" Type="http://schemas.openxmlformats.org/officeDocument/2006/relationships/hyperlink" Target="http://istsi.essworkshop.org" TargetMode="External"/><Relationship Id="rId4" Type="http://schemas.openxmlformats.org/officeDocument/2006/relationships/hyperlink" Target="https://github.com/McStasMcXtrace/SINE2020WP8" TargetMode="Externa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"/><Relationship Id="rId3" Type="http://schemas.openxmlformats.org/officeDocument/2006/relationships/image" Target="../media/image10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imulation optimisation, variance reduciton, brilliance basics,  FOM’s and tool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603504">
              <a:defRPr sz="5280"/>
            </a:pPr>
            <a:r>
              <a:t>Simulation optimisation, variance reduciton, brilliance basics, </a:t>
            </a:r>
            <a:br/>
            <a:r>
              <a:t>FOM’s and tools</a:t>
            </a:r>
          </a:p>
        </p:txBody>
      </p:sp>
      <p:sp>
        <p:nvSpPr>
          <p:cNvPr id="289" name="Peter Willendrup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2600">
                <a:latin typeface="Verdana"/>
                <a:ea typeface="Verdana"/>
                <a:cs typeface="Verdana"/>
                <a:sym typeface="Verdana"/>
              </a:defRPr>
            </a:pPr>
          </a:p>
          <a:p>
            <a:pPr>
              <a:defRPr sz="2600">
                <a:latin typeface="Verdana"/>
                <a:ea typeface="Verdana"/>
                <a:cs typeface="Verdana"/>
                <a:sym typeface="Verdana"/>
              </a:defRPr>
            </a:pPr>
            <a:r>
              <a:t>Peter Willendrup</a:t>
            </a:r>
          </a:p>
        </p:txBody>
      </p:sp>
      <p:sp>
        <p:nvSpPr>
          <p:cNvPr id="290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6164" r="0" b="0"/>
          <a:stretch>
            <a:fillRect/>
          </a:stretch>
        </p:blipFill>
        <p:spPr>
          <a:xfrm>
            <a:off x="1518860" y="903878"/>
            <a:ext cx="9141580" cy="5405348"/>
          </a:xfrm>
          <a:prstGeom prst="rect">
            <a:avLst/>
          </a:prstGeom>
          <a:ln w="12700">
            <a:miter lim="400000"/>
          </a:ln>
        </p:spPr>
      </p:pic>
      <p:sp>
        <p:nvSpPr>
          <p:cNvPr id="345" name="Neutron flux - and brilliance / brightnes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Neutron flux - and brilliance / brightness</a:t>
            </a:r>
          </a:p>
        </p:txBody>
      </p:sp>
      <p:sp>
        <p:nvSpPr>
          <p:cNvPr id="346" name="Double-click to edi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47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9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10148" r="0" b="0"/>
          <a:stretch>
            <a:fillRect/>
          </a:stretch>
        </p:blipFill>
        <p:spPr>
          <a:xfrm>
            <a:off x="1517783" y="1136665"/>
            <a:ext cx="9143735" cy="5168424"/>
          </a:xfrm>
          <a:prstGeom prst="rect">
            <a:avLst/>
          </a:prstGeom>
          <a:ln w="12700">
            <a:miter lim="400000"/>
          </a:ln>
        </p:spPr>
      </p:pic>
      <p:sp>
        <p:nvSpPr>
          <p:cNvPr id="350" name="Neutron flux - and brilliance / brightnes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Neutron flux - and brilliance / brightness</a:t>
            </a:r>
          </a:p>
        </p:txBody>
      </p:sp>
      <p:sp>
        <p:nvSpPr>
          <p:cNvPr id="351" name="Double-click to edi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52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Neutron flux - and brilliance / brightnes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Neutron flux - and brilliance / brightness</a:t>
            </a:r>
          </a:p>
        </p:txBody>
      </p:sp>
      <p:sp>
        <p:nvSpPr>
          <p:cNvPr id="355" name="Double-click to edi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56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57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3505" t="7687" r="194" b="42952"/>
          <a:stretch>
            <a:fillRect/>
          </a:stretch>
        </p:blipFill>
        <p:spPr>
          <a:xfrm>
            <a:off x="1687512" y="1774569"/>
            <a:ext cx="8804208" cy="1154419"/>
          </a:xfrm>
          <a:prstGeom prst="rect">
            <a:avLst/>
          </a:prstGeom>
          <a:ln w="12700">
            <a:miter lim="400000"/>
          </a:ln>
        </p:spPr>
      </p:pic>
      <p:pic>
        <p:nvPicPr>
          <p:cNvPr id="358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545641" y="2131745"/>
            <a:ext cx="617617" cy="440159"/>
          </a:xfrm>
          <a:prstGeom prst="rect">
            <a:avLst/>
          </a:prstGeom>
          <a:ln w="12700">
            <a:miter lim="400000"/>
          </a:ln>
        </p:spPr>
      </p:pic>
      <p:sp>
        <p:nvSpPr>
          <p:cNvPr id="359" name="Line"/>
          <p:cNvSpPr/>
          <p:nvPr/>
        </p:nvSpPr>
        <p:spPr>
          <a:xfrm>
            <a:off x="1835150" y="2986824"/>
            <a:ext cx="8509001" cy="1"/>
          </a:xfrm>
          <a:prstGeom prst="line">
            <a:avLst/>
          </a:prstGeom>
          <a:ln w="25400">
            <a:solidFill>
              <a:schemeClr val="accent1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360" name="10 m"/>
          <p:cNvSpPr txBox="1"/>
          <p:nvPr/>
        </p:nvSpPr>
        <p:spPr>
          <a:xfrm>
            <a:off x="5857428" y="2708423"/>
            <a:ext cx="464444" cy="221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10 m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Neutron flux - and brilliance / brightnes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Neutron flux - and brilliance / brightness</a:t>
            </a:r>
          </a:p>
        </p:txBody>
      </p:sp>
      <p:sp>
        <p:nvSpPr>
          <p:cNvPr id="363" name="Double-click to edi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65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3505" t="7687" r="194" b="42952"/>
          <a:stretch>
            <a:fillRect/>
          </a:stretch>
        </p:blipFill>
        <p:spPr>
          <a:xfrm>
            <a:off x="1687512" y="1774569"/>
            <a:ext cx="8804208" cy="1154419"/>
          </a:xfrm>
          <a:prstGeom prst="rect">
            <a:avLst/>
          </a:prstGeom>
          <a:ln w="12700">
            <a:miter lim="400000"/>
          </a:ln>
        </p:spPr>
      </p:pic>
      <p:pic>
        <p:nvPicPr>
          <p:cNvPr id="366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2119" t="4638" r="2119" b="42543"/>
          <a:stretch>
            <a:fillRect/>
          </a:stretch>
        </p:blipFill>
        <p:spPr>
          <a:xfrm>
            <a:off x="1685924" y="3073146"/>
            <a:ext cx="8613936" cy="1888734"/>
          </a:xfrm>
          <a:prstGeom prst="rect">
            <a:avLst/>
          </a:prstGeom>
          <a:ln w="12700">
            <a:miter lim="400000"/>
          </a:ln>
        </p:spPr>
      </p:pic>
      <p:pic>
        <p:nvPicPr>
          <p:cNvPr id="367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545641" y="2131745"/>
            <a:ext cx="617617" cy="440159"/>
          </a:xfrm>
          <a:prstGeom prst="rect">
            <a:avLst/>
          </a:prstGeom>
          <a:ln w="12700">
            <a:miter lim="400000"/>
          </a:ln>
        </p:spPr>
      </p:pic>
      <p:sp>
        <p:nvSpPr>
          <p:cNvPr id="368" name="Line"/>
          <p:cNvSpPr/>
          <p:nvPr/>
        </p:nvSpPr>
        <p:spPr>
          <a:xfrm>
            <a:off x="1835150" y="2986824"/>
            <a:ext cx="8509001" cy="1"/>
          </a:xfrm>
          <a:prstGeom prst="line">
            <a:avLst/>
          </a:prstGeom>
          <a:ln w="25400">
            <a:solidFill>
              <a:schemeClr val="accent1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369" name="10 m"/>
          <p:cNvSpPr txBox="1"/>
          <p:nvPr/>
        </p:nvSpPr>
        <p:spPr>
          <a:xfrm>
            <a:off x="5857428" y="2708423"/>
            <a:ext cx="464444" cy="221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10 m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Neutron flux - and brilliance / brightnes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Neutron flux - and brilliance / brightness</a:t>
            </a:r>
          </a:p>
        </p:txBody>
      </p:sp>
      <p:sp>
        <p:nvSpPr>
          <p:cNvPr id="372" name="Double-click to edi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73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74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3505" t="7687" r="194" b="42952"/>
          <a:stretch>
            <a:fillRect/>
          </a:stretch>
        </p:blipFill>
        <p:spPr>
          <a:xfrm>
            <a:off x="1687512" y="1774569"/>
            <a:ext cx="8804208" cy="1154419"/>
          </a:xfrm>
          <a:prstGeom prst="rect">
            <a:avLst/>
          </a:prstGeom>
          <a:ln w="12700">
            <a:miter lim="400000"/>
          </a:ln>
        </p:spPr>
      </p:pic>
      <p:pic>
        <p:nvPicPr>
          <p:cNvPr id="375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82764" y="5038092"/>
            <a:ext cx="8613772" cy="1222281"/>
          </a:xfrm>
          <a:prstGeom prst="rect">
            <a:avLst/>
          </a:prstGeom>
          <a:ln w="12700">
            <a:miter lim="400000"/>
          </a:ln>
        </p:spPr>
      </p:pic>
      <p:pic>
        <p:nvPicPr>
          <p:cNvPr id="376" name="Image" descr="Image"/>
          <p:cNvPicPr>
            <a:picLocks noChangeAspect="1"/>
          </p:cNvPicPr>
          <p:nvPr/>
        </p:nvPicPr>
        <p:blipFill>
          <a:blip r:embed="rId4">
            <a:extLst/>
          </a:blip>
          <a:srcRect l="2119" t="4638" r="2119" b="42543"/>
          <a:stretch>
            <a:fillRect/>
          </a:stretch>
        </p:blipFill>
        <p:spPr>
          <a:xfrm>
            <a:off x="1685924" y="3073146"/>
            <a:ext cx="8613936" cy="1888734"/>
          </a:xfrm>
          <a:prstGeom prst="rect">
            <a:avLst/>
          </a:prstGeom>
          <a:ln w="12700">
            <a:miter lim="400000"/>
          </a:ln>
        </p:spPr>
      </p:pic>
      <p:sp>
        <p:nvSpPr>
          <p:cNvPr id="377" name="Line"/>
          <p:cNvSpPr/>
          <p:nvPr/>
        </p:nvSpPr>
        <p:spPr>
          <a:xfrm>
            <a:off x="1835150" y="2986824"/>
            <a:ext cx="8509001" cy="1"/>
          </a:xfrm>
          <a:prstGeom prst="line">
            <a:avLst/>
          </a:prstGeom>
          <a:ln w="25400">
            <a:solidFill>
              <a:schemeClr val="accent1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378" name="10 m"/>
          <p:cNvSpPr txBox="1"/>
          <p:nvPr/>
        </p:nvSpPr>
        <p:spPr>
          <a:xfrm>
            <a:off x="5857428" y="2708423"/>
            <a:ext cx="464444" cy="221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10 m</a:t>
            </a:r>
          </a:p>
        </p:txBody>
      </p:sp>
      <p:pic>
        <p:nvPicPr>
          <p:cNvPr id="379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545641" y="2131745"/>
            <a:ext cx="617617" cy="44015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Liouvilles Theorem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Liouvilles Theorem</a:t>
            </a:r>
          </a:p>
        </p:txBody>
      </p:sp>
      <p:sp>
        <p:nvSpPr>
          <p:cNvPr id="382" name="Double-click to edi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83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8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12463" y="1597090"/>
            <a:ext cx="9354374" cy="4947423"/>
          </a:xfrm>
          <a:prstGeom prst="rect">
            <a:avLst/>
          </a:prstGeom>
          <a:ln w="12700">
            <a:miter lim="400000"/>
          </a:ln>
        </p:spPr>
      </p:pic>
      <p:pic>
        <p:nvPicPr>
          <p:cNvPr id="385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85266" t="0" r="258" b="89789"/>
          <a:stretch>
            <a:fillRect/>
          </a:stretch>
        </p:blipFill>
        <p:spPr>
          <a:xfrm rot="21589166">
            <a:off x="9388834" y="1597347"/>
            <a:ext cx="1354037" cy="5051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2493"/>
                </a:moveTo>
                <a:lnTo>
                  <a:pt x="1113" y="21600"/>
                </a:lnTo>
                <a:lnTo>
                  <a:pt x="21600" y="3627"/>
                </a:lnTo>
                <a:lnTo>
                  <a:pt x="21157" y="0"/>
                </a:lnTo>
                <a:lnTo>
                  <a:pt x="14235" y="4"/>
                </a:lnTo>
                <a:lnTo>
                  <a:pt x="0" y="12493"/>
                </a:lnTo>
                <a:close/>
              </a:path>
            </a:pathLst>
          </a:custGeom>
          <a:ln w="12700">
            <a:miter lim="400000"/>
          </a:ln>
        </p:spPr>
      </p:pic>
      <p:pic>
        <p:nvPicPr>
          <p:cNvPr id="386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85266" t="0" r="411" b="90673"/>
          <a:stretch>
            <a:fillRect/>
          </a:stretch>
        </p:blipFill>
        <p:spPr>
          <a:xfrm rot="21245169">
            <a:off x="9402415" y="1407690"/>
            <a:ext cx="1339710" cy="4614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3677"/>
                </a:moveTo>
                <a:lnTo>
                  <a:pt x="894" y="21600"/>
                </a:lnTo>
                <a:lnTo>
                  <a:pt x="21600" y="1923"/>
                </a:lnTo>
                <a:lnTo>
                  <a:pt x="21383" y="0"/>
                </a:lnTo>
                <a:lnTo>
                  <a:pt x="14388" y="4"/>
                </a:lnTo>
                <a:lnTo>
                  <a:pt x="0" y="13677"/>
                </a:lnTo>
                <a:close/>
              </a:path>
            </a:pathLst>
          </a:custGeom>
          <a:ln w="12700">
            <a:miter lim="400000"/>
          </a:ln>
        </p:spPr>
      </p:pic>
      <p:pic>
        <p:nvPicPr>
          <p:cNvPr id="387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85266" t="0" r="416" b="90704"/>
          <a:stretch>
            <a:fillRect/>
          </a:stretch>
        </p:blipFill>
        <p:spPr>
          <a:xfrm rot="21078054">
            <a:off x="9405759" y="1202942"/>
            <a:ext cx="1339216" cy="4599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3722"/>
                </a:moveTo>
                <a:lnTo>
                  <a:pt x="886" y="21600"/>
                </a:lnTo>
                <a:lnTo>
                  <a:pt x="21600" y="1859"/>
                </a:lnTo>
                <a:lnTo>
                  <a:pt x="21391" y="0"/>
                </a:lnTo>
                <a:lnTo>
                  <a:pt x="14393" y="4"/>
                </a:lnTo>
                <a:lnTo>
                  <a:pt x="0" y="13722"/>
                </a:lnTo>
                <a:close/>
              </a:path>
            </a:pathLst>
          </a:custGeom>
          <a:ln w="12700">
            <a:miter lim="400000"/>
          </a:ln>
        </p:spPr>
      </p:pic>
      <p:pic>
        <p:nvPicPr>
          <p:cNvPr id="388" name="Screenshot 2019-06-18 at 10.41.20.png" descr="Screenshot 2019-06-18 at 10.41.20.png"/>
          <p:cNvPicPr>
            <a:picLocks noChangeAspect="1"/>
          </p:cNvPicPr>
          <p:nvPr/>
        </p:nvPicPr>
        <p:blipFill>
          <a:blip r:embed="rId3">
            <a:extLst/>
          </a:blip>
          <a:srcRect l="37343" t="0" r="35777" b="49905"/>
          <a:stretch>
            <a:fillRect/>
          </a:stretch>
        </p:blipFill>
        <p:spPr>
          <a:xfrm>
            <a:off x="7138908" y="179639"/>
            <a:ext cx="2372553" cy="72495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Liouvilles Theorem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Liouvilles Theorem</a:t>
            </a:r>
          </a:p>
        </p:txBody>
      </p:sp>
      <p:sp>
        <p:nvSpPr>
          <p:cNvPr id="391" name="12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12</a:t>
            </a:r>
          </a:p>
        </p:txBody>
      </p:sp>
      <p:sp>
        <p:nvSpPr>
          <p:cNvPr id="392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9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12463" y="1597090"/>
            <a:ext cx="9354374" cy="4947423"/>
          </a:xfrm>
          <a:prstGeom prst="rect">
            <a:avLst/>
          </a:prstGeom>
          <a:ln w="12700">
            <a:miter lim="400000"/>
          </a:ln>
        </p:spPr>
      </p:pic>
      <p:pic>
        <p:nvPicPr>
          <p:cNvPr id="394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49100" y="5072897"/>
            <a:ext cx="8081100" cy="1434776"/>
          </a:xfrm>
          <a:prstGeom prst="rect">
            <a:avLst/>
          </a:prstGeom>
          <a:ln w="12700">
            <a:miter lim="400000"/>
          </a:ln>
        </p:spPr>
      </p:pic>
      <p:pic>
        <p:nvPicPr>
          <p:cNvPr id="395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85266" t="0" r="258" b="89789"/>
          <a:stretch>
            <a:fillRect/>
          </a:stretch>
        </p:blipFill>
        <p:spPr>
          <a:xfrm rot="21589166">
            <a:off x="9388834" y="1597347"/>
            <a:ext cx="1354037" cy="5051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2493"/>
                </a:moveTo>
                <a:lnTo>
                  <a:pt x="1113" y="21600"/>
                </a:lnTo>
                <a:lnTo>
                  <a:pt x="21600" y="3627"/>
                </a:lnTo>
                <a:lnTo>
                  <a:pt x="21157" y="0"/>
                </a:lnTo>
                <a:lnTo>
                  <a:pt x="14235" y="4"/>
                </a:lnTo>
                <a:lnTo>
                  <a:pt x="0" y="12493"/>
                </a:lnTo>
                <a:close/>
              </a:path>
            </a:pathLst>
          </a:custGeom>
          <a:ln w="12700">
            <a:miter lim="400000"/>
          </a:ln>
        </p:spPr>
      </p:pic>
      <p:pic>
        <p:nvPicPr>
          <p:cNvPr id="396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85266" t="0" r="411" b="90673"/>
          <a:stretch>
            <a:fillRect/>
          </a:stretch>
        </p:blipFill>
        <p:spPr>
          <a:xfrm rot="21245169">
            <a:off x="9402415" y="1407690"/>
            <a:ext cx="1339710" cy="4614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3677"/>
                </a:moveTo>
                <a:lnTo>
                  <a:pt x="894" y="21600"/>
                </a:lnTo>
                <a:lnTo>
                  <a:pt x="21600" y="1923"/>
                </a:lnTo>
                <a:lnTo>
                  <a:pt x="21383" y="0"/>
                </a:lnTo>
                <a:lnTo>
                  <a:pt x="14388" y="4"/>
                </a:lnTo>
                <a:lnTo>
                  <a:pt x="0" y="13677"/>
                </a:lnTo>
                <a:close/>
              </a:path>
            </a:pathLst>
          </a:custGeom>
          <a:ln w="12700">
            <a:miter lim="400000"/>
          </a:ln>
        </p:spPr>
      </p:pic>
      <p:pic>
        <p:nvPicPr>
          <p:cNvPr id="397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85266" t="0" r="416" b="90704"/>
          <a:stretch>
            <a:fillRect/>
          </a:stretch>
        </p:blipFill>
        <p:spPr>
          <a:xfrm rot="21078054">
            <a:off x="9405759" y="1202942"/>
            <a:ext cx="1339216" cy="4599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3722"/>
                </a:moveTo>
                <a:lnTo>
                  <a:pt x="886" y="21600"/>
                </a:lnTo>
                <a:lnTo>
                  <a:pt x="21600" y="1859"/>
                </a:lnTo>
                <a:lnTo>
                  <a:pt x="21391" y="0"/>
                </a:lnTo>
                <a:lnTo>
                  <a:pt x="14393" y="4"/>
                </a:lnTo>
                <a:lnTo>
                  <a:pt x="0" y="13722"/>
                </a:lnTo>
                <a:close/>
              </a:path>
            </a:pathLst>
          </a:custGeom>
          <a:ln w="12700">
            <a:miter lim="400000"/>
          </a:ln>
        </p:spPr>
      </p:pic>
      <p:pic>
        <p:nvPicPr>
          <p:cNvPr id="398" name="Screenshot 2019-06-18 at 10.41.20.png" descr="Screenshot 2019-06-18 at 10.41.20.png"/>
          <p:cNvPicPr>
            <a:picLocks noChangeAspect="1"/>
          </p:cNvPicPr>
          <p:nvPr/>
        </p:nvPicPr>
        <p:blipFill>
          <a:blip r:embed="rId4">
            <a:extLst/>
          </a:blip>
          <a:srcRect l="37343" t="0" r="35777" b="49905"/>
          <a:stretch>
            <a:fillRect/>
          </a:stretch>
        </p:blipFill>
        <p:spPr>
          <a:xfrm>
            <a:off x="7138908" y="179639"/>
            <a:ext cx="2372553" cy="72495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A good optic maximises transfer of brillianc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 good optic maximises </a:t>
            </a:r>
            <a:r>
              <a:rPr i="1"/>
              <a:t>transfer</a:t>
            </a:r>
            <a:r>
              <a:t> of brilliance</a:t>
            </a:r>
          </a:p>
        </p:txBody>
      </p:sp>
      <p:sp>
        <p:nvSpPr>
          <p:cNvPr id="401" name="Example, elliptic guide designed by guide_bot                     See Thursday talk by Mads Bertelsen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Example, elliptic guide designed by guide_bot</a:t>
            </a:r>
            <a:br/>
            <a:r>
              <a:t>                    See Thursday talk by Mads Bertelsen</a:t>
            </a:r>
          </a:p>
        </p:txBody>
      </p:sp>
      <p:sp>
        <p:nvSpPr>
          <p:cNvPr id="402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403" name="PGECCE_4Vsize1_geometry.png" descr="PGECCE_4Vsize1_geometry.png"/>
          <p:cNvPicPr>
            <a:picLocks noChangeAspect="1"/>
          </p:cNvPicPr>
          <p:nvPr/>
        </p:nvPicPr>
        <p:blipFill>
          <a:blip r:embed="rId2">
            <a:extLst/>
          </a:blip>
          <a:srcRect l="5542" t="2897" r="1953" b="2897"/>
          <a:stretch>
            <a:fillRect/>
          </a:stretch>
        </p:blipFill>
        <p:spPr>
          <a:xfrm>
            <a:off x="1719242" y="2465056"/>
            <a:ext cx="5322390" cy="3795254"/>
          </a:xfrm>
          <a:prstGeom prst="rect">
            <a:avLst/>
          </a:prstGeom>
          <a:ln w="12700">
            <a:miter lim="400000"/>
          </a:ln>
        </p:spPr>
      </p:pic>
      <p:pic>
        <p:nvPicPr>
          <p:cNvPr id="404" name="PGECCE_4Vsize1_overall_pure.png" descr="PGECCE_4Vsize1_overall_pure.png"/>
          <p:cNvPicPr>
            <a:picLocks noChangeAspect="1"/>
          </p:cNvPicPr>
          <p:nvPr/>
        </p:nvPicPr>
        <p:blipFill>
          <a:blip r:embed="rId3">
            <a:extLst/>
          </a:blip>
          <a:srcRect l="6180" t="5124" r="6180" b="28902"/>
          <a:stretch>
            <a:fillRect/>
          </a:stretch>
        </p:blipFill>
        <p:spPr>
          <a:xfrm>
            <a:off x="7237121" y="1492474"/>
            <a:ext cx="4496026" cy="4833559"/>
          </a:xfrm>
          <a:prstGeom prst="rect">
            <a:avLst/>
          </a:prstGeom>
          <a:ln w="12700">
            <a:miter lim="400000"/>
          </a:ln>
        </p:spPr>
      </p:pic>
      <p:sp>
        <p:nvSpPr>
          <p:cNvPr id="405" name="Line"/>
          <p:cNvSpPr/>
          <p:nvPr/>
        </p:nvSpPr>
        <p:spPr>
          <a:xfrm>
            <a:off x="2148879" y="2123269"/>
            <a:ext cx="869571" cy="1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Simple BT-means by McStas-code?  See example folder…"/>
          <p:cNvSpPr txBox="1"/>
          <p:nvPr>
            <p:ph type="title"/>
          </p:nvPr>
        </p:nvSpPr>
        <p:spPr>
          <a:xfrm>
            <a:off x="2028725" y="172126"/>
            <a:ext cx="9312376" cy="972718"/>
          </a:xfrm>
          <a:prstGeom prst="rect">
            <a:avLst/>
          </a:prstGeom>
        </p:spPr>
        <p:txBody>
          <a:bodyPr/>
          <a:lstStyle/>
          <a:p>
            <a:pPr/>
            <a:r>
              <a:t>Simple BT-means by McStas-code? </a:t>
            </a:r>
            <a:br/>
            <a:r>
              <a:t>See example folder…</a:t>
            </a:r>
          </a:p>
        </p:txBody>
      </p:sp>
      <p:sp>
        <p:nvSpPr>
          <p:cNvPr id="408" name="BTsimple, measures phase space before optic…"/>
          <p:cNvSpPr txBox="1"/>
          <p:nvPr>
            <p:ph type="body" idx="1"/>
          </p:nvPr>
        </p:nvSpPr>
        <p:spPr>
          <a:xfrm>
            <a:off x="1774800" y="1452399"/>
            <a:ext cx="9312375" cy="4545579"/>
          </a:xfrm>
          <a:prstGeom prst="rect">
            <a:avLst/>
          </a:prstGeom>
        </p:spPr>
        <p:txBody>
          <a:bodyPr/>
          <a:lstStyle/>
          <a:p>
            <a:pPr/>
            <a:r>
              <a:rPr b="1"/>
              <a:t>BTsimple</a:t>
            </a:r>
            <a:r>
              <a:t>, measures phase space before optic…</a:t>
            </a:r>
            <a:br/>
          </a:p>
        </p:txBody>
      </p:sp>
      <p:sp>
        <p:nvSpPr>
          <p:cNvPr id="409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10" name="Rectangle"/>
          <p:cNvSpPr/>
          <p:nvPr/>
        </p:nvSpPr>
        <p:spPr>
          <a:xfrm>
            <a:off x="77397" y="1758260"/>
            <a:ext cx="1514956" cy="372320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/>
          </a:p>
        </p:txBody>
      </p:sp>
      <p:pic>
        <p:nvPicPr>
          <p:cNvPr id="411" name="Screen Shot 2021-04-13 at 20.08.07.png" descr="Screen Shot 2021-04-13 at 20.08.0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2990" y="2098505"/>
            <a:ext cx="7734301" cy="889001"/>
          </a:xfrm>
          <a:prstGeom prst="rect">
            <a:avLst/>
          </a:prstGeom>
          <a:ln w="12700">
            <a:miter lim="400000"/>
          </a:ln>
        </p:spPr>
      </p:pic>
      <p:sp>
        <p:nvSpPr>
          <p:cNvPr id="412" name="1."/>
          <p:cNvSpPr txBox="1"/>
          <p:nvPr/>
        </p:nvSpPr>
        <p:spPr>
          <a:xfrm>
            <a:off x="116664" y="2345622"/>
            <a:ext cx="309266" cy="3947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b="1" sz="2800"/>
            </a:lvl1pPr>
          </a:lstStyle>
          <a:p>
            <a:pPr/>
            <a:r>
              <a:t>1.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Rectangle"/>
          <p:cNvSpPr/>
          <p:nvPr/>
        </p:nvSpPr>
        <p:spPr>
          <a:xfrm>
            <a:off x="77397" y="1758260"/>
            <a:ext cx="1514956" cy="372320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415" name="BTsimple, measures phase space before optic…"/>
          <p:cNvSpPr txBox="1"/>
          <p:nvPr>
            <p:ph type="body" idx="1"/>
          </p:nvPr>
        </p:nvSpPr>
        <p:spPr>
          <a:xfrm>
            <a:off x="1774800" y="1452399"/>
            <a:ext cx="9312375" cy="4545579"/>
          </a:xfrm>
          <a:prstGeom prst="rect">
            <a:avLst/>
          </a:prstGeom>
        </p:spPr>
        <p:txBody>
          <a:bodyPr/>
          <a:lstStyle/>
          <a:p>
            <a:pPr/>
            <a:r>
              <a:rPr b="1"/>
              <a:t>BTsimple</a:t>
            </a:r>
            <a:r>
              <a:t>, measures phase space </a:t>
            </a:r>
            <a:r>
              <a:rPr b="1"/>
              <a:t>before</a:t>
            </a:r>
            <a:r>
              <a:t> optic…</a:t>
            </a:r>
            <a:br/>
          </a:p>
        </p:txBody>
      </p:sp>
      <p:sp>
        <p:nvSpPr>
          <p:cNvPr id="416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417" name="Screen Shot 2021-04-13 at 20.08.07.png" descr="Screen Shot 2021-04-13 at 20.08.0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2990" y="2098505"/>
            <a:ext cx="7734301" cy="889001"/>
          </a:xfrm>
          <a:prstGeom prst="rect">
            <a:avLst/>
          </a:prstGeom>
          <a:ln w="12700">
            <a:miter lim="400000"/>
          </a:ln>
        </p:spPr>
      </p:pic>
      <p:sp>
        <p:nvSpPr>
          <p:cNvPr id="418" name="1."/>
          <p:cNvSpPr txBox="1"/>
          <p:nvPr/>
        </p:nvSpPr>
        <p:spPr>
          <a:xfrm>
            <a:off x="116664" y="2345622"/>
            <a:ext cx="309266" cy="3947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b="1" sz="2800"/>
            </a:lvl1pPr>
          </a:lstStyle>
          <a:p>
            <a:pPr/>
            <a:r>
              <a:t>1.</a:t>
            </a:r>
          </a:p>
        </p:txBody>
      </p:sp>
      <p:sp>
        <p:nvSpPr>
          <p:cNvPr id="419" name="Line"/>
          <p:cNvSpPr/>
          <p:nvPr/>
        </p:nvSpPr>
        <p:spPr>
          <a:xfrm flipH="1">
            <a:off x="4740522" y="1476245"/>
            <a:ext cx="3394412" cy="716033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420" name="Spatial ranges"/>
          <p:cNvSpPr txBox="1"/>
          <p:nvPr/>
        </p:nvSpPr>
        <p:spPr>
          <a:xfrm>
            <a:off x="8242979" y="1346374"/>
            <a:ext cx="1311772" cy="221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Spatial ranges</a:t>
            </a:r>
          </a:p>
        </p:txBody>
      </p:sp>
      <p:sp>
        <p:nvSpPr>
          <p:cNvPr id="421" name="Line"/>
          <p:cNvSpPr/>
          <p:nvPr/>
        </p:nvSpPr>
        <p:spPr>
          <a:xfrm flipH="1" flipV="1">
            <a:off x="4684734" y="2711137"/>
            <a:ext cx="3138658" cy="1171892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422" name="Spectral range"/>
          <p:cNvSpPr txBox="1"/>
          <p:nvPr/>
        </p:nvSpPr>
        <p:spPr>
          <a:xfrm>
            <a:off x="7970658" y="3794430"/>
            <a:ext cx="1334295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Spectral range</a:t>
            </a:r>
          </a:p>
        </p:txBody>
      </p:sp>
      <p:sp>
        <p:nvSpPr>
          <p:cNvPr id="423" name="Line"/>
          <p:cNvSpPr/>
          <p:nvPr/>
        </p:nvSpPr>
        <p:spPr>
          <a:xfrm flipV="1">
            <a:off x="2091357" y="2993511"/>
            <a:ext cx="1" cy="2231487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424" name="Directional range"/>
          <p:cNvSpPr txBox="1"/>
          <p:nvPr/>
        </p:nvSpPr>
        <p:spPr>
          <a:xfrm>
            <a:off x="1745953" y="5406406"/>
            <a:ext cx="1548806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Directional range</a:t>
            </a:r>
          </a:p>
        </p:txBody>
      </p:sp>
      <p:sp>
        <p:nvSpPr>
          <p:cNvPr id="425" name="Simple BT-means by McStas-code?  See example folder…"/>
          <p:cNvSpPr txBox="1"/>
          <p:nvPr>
            <p:ph type="title"/>
          </p:nvPr>
        </p:nvSpPr>
        <p:spPr>
          <a:xfrm>
            <a:off x="2028725" y="172126"/>
            <a:ext cx="9312376" cy="972718"/>
          </a:xfrm>
          <a:prstGeom prst="rect">
            <a:avLst/>
          </a:prstGeom>
        </p:spPr>
        <p:txBody>
          <a:bodyPr/>
          <a:lstStyle/>
          <a:p>
            <a:pPr/>
            <a:r>
              <a:t>Simple BT-means by McStas-code? </a:t>
            </a:r>
            <a:br/>
            <a:r>
              <a:t>See example folder…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Topic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Topics</a:t>
            </a:r>
          </a:p>
        </p:txBody>
      </p:sp>
      <p:sp>
        <p:nvSpPr>
          <p:cNvPr id="293" name="Optimising your simulation (statistics etc.)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  <a:p>
            <a:pPr/>
          </a:p>
          <a:p>
            <a:pPr/>
            <a:r>
              <a:t>Optimising your simulation (statistics etc.)</a:t>
            </a:r>
          </a:p>
          <a:p>
            <a:pPr lvl="1">
              <a:buChar char="•"/>
            </a:pPr>
            <a:r>
              <a:t>Variance reduction / biasing</a:t>
            </a:r>
          </a:p>
          <a:p>
            <a:pPr lvl="1">
              <a:buChar char="•"/>
            </a:pPr>
          </a:p>
          <a:p>
            <a:pPr/>
            <a:r>
              <a:t>Source brilliance and brilliance transfer</a:t>
            </a:r>
          </a:p>
          <a:p>
            <a:pPr/>
          </a:p>
          <a:p>
            <a:pPr/>
            <a:r>
              <a:t>Deciding for a figure of merit</a:t>
            </a:r>
          </a:p>
          <a:p>
            <a:pPr/>
          </a:p>
          <a:p>
            <a:pPr/>
            <a:r>
              <a:t>Tools: scans, iFit and guide_bot</a:t>
            </a:r>
          </a:p>
        </p:txBody>
      </p:sp>
      <p:sp>
        <p:nvSpPr>
          <p:cNvPr id="294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Rectangle"/>
          <p:cNvSpPr/>
          <p:nvPr/>
        </p:nvSpPr>
        <p:spPr>
          <a:xfrm>
            <a:off x="77397" y="1758260"/>
            <a:ext cx="1514956" cy="372320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428" name="BTsimple, measures phase space before and after optic…"/>
          <p:cNvSpPr txBox="1"/>
          <p:nvPr>
            <p:ph type="body" idx="1"/>
          </p:nvPr>
        </p:nvSpPr>
        <p:spPr>
          <a:xfrm>
            <a:off x="1774800" y="1452399"/>
            <a:ext cx="9312375" cy="4545579"/>
          </a:xfrm>
          <a:prstGeom prst="rect">
            <a:avLst/>
          </a:prstGeom>
        </p:spPr>
        <p:txBody>
          <a:bodyPr/>
          <a:lstStyle/>
          <a:p>
            <a:pPr/>
            <a:r>
              <a:rPr b="1"/>
              <a:t>BTsimple</a:t>
            </a:r>
            <a:r>
              <a:t>, measures phase space </a:t>
            </a:r>
            <a:r>
              <a:rPr b="1"/>
              <a:t>before</a:t>
            </a:r>
            <a:r>
              <a:t> and </a:t>
            </a:r>
            <a:r>
              <a:rPr b="1"/>
              <a:t>after</a:t>
            </a:r>
            <a:r>
              <a:t> optic…</a:t>
            </a:r>
            <a:br/>
          </a:p>
        </p:txBody>
      </p:sp>
      <p:sp>
        <p:nvSpPr>
          <p:cNvPr id="429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430" name="Screen Shot 2021-04-13 at 20.08.07.png" descr="Screen Shot 2021-04-13 at 20.08.0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2990" y="2098505"/>
            <a:ext cx="7734301" cy="889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31" name="Screen Shot 2021-04-13 at 20.08.18.png" descr="Screen Shot 2021-04-13 at 20.08.18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54649" y="3538589"/>
            <a:ext cx="7975601" cy="1028701"/>
          </a:xfrm>
          <a:prstGeom prst="rect">
            <a:avLst/>
          </a:prstGeom>
          <a:ln w="12700">
            <a:miter lim="400000"/>
          </a:ln>
        </p:spPr>
      </p:pic>
      <p:sp>
        <p:nvSpPr>
          <p:cNvPr id="432" name="1."/>
          <p:cNvSpPr txBox="1"/>
          <p:nvPr/>
        </p:nvSpPr>
        <p:spPr>
          <a:xfrm>
            <a:off x="116664" y="2345622"/>
            <a:ext cx="309266" cy="3947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b="1" sz="2800"/>
            </a:lvl1pPr>
          </a:lstStyle>
          <a:p>
            <a:pPr/>
            <a:r>
              <a:t>1.</a:t>
            </a:r>
          </a:p>
        </p:txBody>
      </p:sp>
      <p:sp>
        <p:nvSpPr>
          <p:cNvPr id="433" name="2."/>
          <p:cNvSpPr txBox="1"/>
          <p:nvPr/>
        </p:nvSpPr>
        <p:spPr>
          <a:xfrm>
            <a:off x="116664" y="3855556"/>
            <a:ext cx="309266" cy="3947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b="1" sz="2800"/>
            </a:lvl1pPr>
          </a:lstStyle>
          <a:p>
            <a:pPr/>
            <a:r>
              <a:t>2.</a:t>
            </a:r>
          </a:p>
        </p:txBody>
      </p:sp>
      <p:sp>
        <p:nvSpPr>
          <p:cNvPr id="434" name="Line"/>
          <p:cNvSpPr/>
          <p:nvPr/>
        </p:nvSpPr>
        <p:spPr>
          <a:xfrm>
            <a:off x="8846044" y="2547876"/>
            <a:ext cx="1" cy="1495848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435" name="Same phase-space element and identical binning…"/>
          <p:cNvSpPr txBox="1"/>
          <p:nvPr/>
        </p:nvSpPr>
        <p:spPr>
          <a:xfrm>
            <a:off x="9261839" y="3031011"/>
            <a:ext cx="2542878" cy="450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Same phase-space element</a:t>
            </a:r>
            <a:br/>
            <a:r>
              <a:t>and identical binning…</a:t>
            </a:r>
          </a:p>
        </p:txBody>
      </p:sp>
      <p:sp>
        <p:nvSpPr>
          <p:cNvPr id="436" name="Simple BT-means by McStas-code?  See example folder…"/>
          <p:cNvSpPr txBox="1"/>
          <p:nvPr>
            <p:ph type="title"/>
          </p:nvPr>
        </p:nvSpPr>
        <p:spPr>
          <a:xfrm>
            <a:off x="2028725" y="172126"/>
            <a:ext cx="9312376" cy="972718"/>
          </a:xfrm>
          <a:prstGeom prst="rect">
            <a:avLst/>
          </a:prstGeom>
        </p:spPr>
        <p:txBody>
          <a:bodyPr/>
          <a:lstStyle/>
          <a:p>
            <a:pPr/>
            <a:r>
              <a:t>Simple BT-means by McStas-code? </a:t>
            </a:r>
            <a:br/>
            <a:r>
              <a:t>See example folder…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Rectangle"/>
          <p:cNvSpPr/>
          <p:nvPr/>
        </p:nvSpPr>
        <p:spPr>
          <a:xfrm>
            <a:off x="77397" y="1758260"/>
            <a:ext cx="1514956" cy="372320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439" name="BTsimple, measures phase space before and after optic,  calculates transferred fraction as fct. of wavelength:…"/>
          <p:cNvSpPr txBox="1"/>
          <p:nvPr>
            <p:ph type="body" idx="1"/>
          </p:nvPr>
        </p:nvSpPr>
        <p:spPr>
          <a:xfrm>
            <a:off x="1774800" y="1452399"/>
            <a:ext cx="9312375" cy="4545579"/>
          </a:xfrm>
          <a:prstGeom prst="rect">
            <a:avLst/>
          </a:prstGeom>
        </p:spPr>
        <p:txBody>
          <a:bodyPr/>
          <a:lstStyle/>
          <a:p>
            <a:pPr/>
            <a:r>
              <a:rPr b="1"/>
              <a:t>BTsimple</a:t>
            </a:r>
            <a:r>
              <a:t>, measures phase space </a:t>
            </a:r>
            <a:r>
              <a:rPr b="1"/>
              <a:t>before</a:t>
            </a:r>
            <a:r>
              <a:t> and </a:t>
            </a:r>
            <a:r>
              <a:rPr b="1"/>
              <a:t>after</a:t>
            </a:r>
            <a:r>
              <a:t> optic, </a:t>
            </a:r>
            <a:br/>
            <a:r>
              <a:t>calculates transferred fraction as fct. of wavelength:</a:t>
            </a:r>
            <a:br/>
            <a:br/>
            <a:br/>
            <a:br/>
            <a:br/>
            <a:br/>
            <a:br/>
            <a:br/>
            <a:br/>
            <a:br/>
            <a:br/>
            <a:br/>
          </a:p>
          <a:p>
            <a:pPr>
              <a:defRPr b="1"/>
            </a:pPr>
            <a:r>
              <a:t>Performs piece-wise division of the bins w. </a:t>
            </a:r>
            <a:br/>
            <a:r>
              <a:t>error propagation  </a:t>
            </a:r>
          </a:p>
        </p:txBody>
      </p:sp>
      <p:sp>
        <p:nvSpPr>
          <p:cNvPr id="440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441" name="Screen Shot 2021-04-13 at 20.08.07.png" descr="Screen Shot 2021-04-13 at 20.08.0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2990" y="2098505"/>
            <a:ext cx="7734301" cy="889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42" name="Screen Shot 2021-04-13 at 20.08.18.png" descr="Screen Shot 2021-04-13 at 20.08.18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54649" y="3538589"/>
            <a:ext cx="7975601" cy="1028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43" name="Screen Shot 2021-04-13 at 20.10.58.png" descr="Screen Shot 2021-04-13 at 20.10.58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822551" y="636939"/>
            <a:ext cx="4547473" cy="6182006"/>
          </a:xfrm>
          <a:prstGeom prst="rect">
            <a:avLst/>
          </a:prstGeom>
          <a:ln w="25400">
            <a:solidFill>
              <a:schemeClr val="accent1"/>
            </a:solidFill>
          </a:ln>
        </p:spPr>
      </p:pic>
      <p:sp>
        <p:nvSpPr>
          <p:cNvPr id="444" name="1."/>
          <p:cNvSpPr txBox="1"/>
          <p:nvPr/>
        </p:nvSpPr>
        <p:spPr>
          <a:xfrm>
            <a:off x="116664" y="2345622"/>
            <a:ext cx="309266" cy="3947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b="1" sz="2800"/>
            </a:lvl1pPr>
          </a:lstStyle>
          <a:p>
            <a:pPr/>
            <a:r>
              <a:t>1.</a:t>
            </a:r>
          </a:p>
        </p:txBody>
      </p:sp>
      <p:sp>
        <p:nvSpPr>
          <p:cNvPr id="445" name="2."/>
          <p:cNvSpPr txBox="1"/>
          <p:nvPr/>
        </p:nvSpPr>
        <p:spPr>
          <a:xfrm>
            <a:off x="116664" y="3855556"/>
            <a:ext cx="309266" cy="3947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b="1" sz="2800"/>
            </a:lvl1pPr>
          </a:lstStyle>
          <a:p>
            <a:pPr/>
            <a:r>
              <a:t>2.</a:t>
            </a:r>
          </a:p>
        </p:txBody>
      </p:sp>
      <p:sp>
        <p:nvSpPr>
          <p:cNvPr id="446" name="3."/>
          <p:cNvSpPr txBox="1"/>
          <p:nvPr/>
        </p:nvSpPr>
        <p:spPr>
          <a:xfrm>
            <a:off x="10700891" y="1806194"/>
            <a:ext cx="309266" cy="3947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b="1" sz="2800"/>
            </a:lvl1pPr>
          </a:lstStyle>
          <a:p>
            <a:pPr/>
            <a:r>
              <a:t>3.</a:t>
            </a:r>
          </a:p>
        </p:txBody>
      </p:sp>
      <p:sp>
        <p:nvSpPr>
          <p:cNvPr id="447" name="Line"/>
          <p:cNvSpPr/>
          <p:nvPr/>
        </p:nvSpPr>
        <p:spPr>
          <a:xfrm flipV="1">
            <a:off x="5060169" y="5553805"/>
            <a:ext cx="2392276" cy="8617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448" name="Simple BT-means by McStas-code?  See example folder…"/>
          <p:cNvSpPr txBox="1"/>
          <p:nvPr>
            <p:ph type="title"/>
          </p:nvPr>
        </p:nvSpPr>
        <p:spPr>
          <a:xfrm>
            <a:off x="2028725" y="172126"/>
            <a:ext cx="9312376" cy="972718"/>
          </a:xfrm>
          <a:prstGeom prst="rect">
            <a:avLst/>
          </a:prstGeom>
        </p:spPr>
        <p:txBody>
          <a:bodyPr/>
          <a:lstStyle/>
          <a:p>
            <a:pPr/>
            <a:r>
              <a:t>Simple BT-means by McStas-code? </a:t>
            </a:r>
            <a:br/>
            <a:r>
              <a:t>See example folder…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" name="Screen Shot 2021-04-13 at 20.23.20.png" descr="Screen Shot 2021-04-13 at 20.23.2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11919" y="-181288"/>
            <a:ext cx="12403248" cy="7471916"/>
          </a:xfrm>
          <a:prstGeom prst="rect">
            <a:avLst/>
          </a:prstGeom>
          <a:ln w="12700">
            <a:miter lim="400000"/>
          </a:ln>
        </p:spPr>
      </p:pic>
      <p:sp>
        <p:nvSpPr>
          <p:cNvPr id="451" name="BTsimple example outpu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FFFFFF"/>
                </a:solidFill>
              </a:defRPr>
            </a:pPr>
            <a:r>
              <a:rPr b="1"/>
              <a:t>BTsimple</a:t>
            </a:r>
            <a:r>
              <a:t> example output</a:t>
            </a:r>
          </a:p>
        </p:txBody>
      </p:sp>
      <p:sp>
        <p:nvSpPr>
          <p:cNvPr id="452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53" name="Line"/>
          <p:cNvSpPr/>
          <p:nvPr/>
        </p:nvSpPr>
        <p:spPr>
          <a:xfrm flipH="1">
            <a:off x="5184803" y="5177690"/>
            <a:ext cx="1925912" cy="256175"/>
          </a:xfrm>
          <a:prstGeom prst="line">
            <a:avLst/>
          </a:prstGeom>
          <a:ln w="25400">
            <a:solidFill>
              <a:srgbClr val="FFFFFF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454" name="Line"/>
          <p:cNvSpPr/>
          <p:nvPr/>
        </p:nvSpPr>
        <p:spPr>
          <a:xfrm flipH="1" flipV="1">
            <a:off x="4801058" y="4014665"/>
            <a:ext cx="2319959" cy="1173768"/>
          </a:xfrm>
          <a:prstGeom prst="line">
            <a:avLst/>
          </a:prstGeom>
          <a:ln w="25400">
            <a:solidFill>
              <a:srgbClr val="FFFFFF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455" name="Line"/>
          <p:cNvSpPr/>
          <p:nvPr/>
        </p:nvSpPr>
        <p:spPr>
          <a:xfrm flipH="1" flipV="1">
            <a:off x="3879839" y="2294804"/>
            <a:ext cx="3201047" cy="2857059"/>
          </a:xfrm>
          <a:prstGeom prst="line">
            <a:avLst/>
          </a:prstGeom>
          <a:ln w="25400">
            <a:solidFill>
              <a:srgbClr val="FFFFFF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456" name="1"/>
          <p:cNvSpPr txBox="1"/>
          <p:nvPr/>
        </p:nvSpPr>
        <p:spPr>
          <a:xfrm>
            <a:off x="3800530" y="1404665"/>
            <a:ext cx="189279" cy="3579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b="1" sz="2500">
                <a:solidFill>
                  <a:srgbClr val="FFFFFF"/>
                </a:solidFill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457" name="2"/>
          <p:cNvSpPr txBox="1"/>
          <p:nvPr/>
        </p:nvSpPr>
        <p:spPr>
          <a:xfrm>
            <a:off x="3800530" y="3116843"/>
            <a:ext cx="189279" cy="3579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b="1" sz="2500">
                <a:solidFill>
                  <a:srgbClr val="FFFFFF"/>
                </a:solidFill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458" name="3"/>
          <p:cNvSpPr txBox="1"/>
          <p:nvPr/>
        </p:nvSpPr>
        <p:spPr>
          <a:xfrm>
            <a:off x="3800530" y="5552194"/>
            <a:ext cx="189279" cy="3579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b="1" sz="2500">
                <a:solidFill>
                  <a:srgbClr val="FFFFFF"/>
                </a:solidFill>
              </a:defRPr>
            </a:lvl1pPr>
          </a:lstStyle>
          <a:p>
            <a:pPr/>
            <a:r>
              <a:t>3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Optimisation tools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Optimisation tools…</a:t>
            </a:r>
          </a:p>
        </p:txBody>
      </p:sp>
      <p:sp>
        <p:nvSpPr>
          <p:cNvPr id="461" name="mcrun and mcgui provid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174240" indent="-174240" defTabSz="804672">
              <a:spcBef>
                <a:spcPts val="300"/>
              </a:spcBef>
              <a:defRPr sz="1584"/>
            </a:pPr>
            <a:r>
              <a:t>mcrun and mcgui provide</a:t>
            </a:r>
          </a:p>
          <a:p>
            <a:pPr lvl="2" marL="541728" indent="-174240" defTabSz="804672">
              <a:spcBef>
                <a:spcPts val="300"/>
              </a:spcBef>
              <a:defRPr sz="1584"/>
            </a:pPr>
            <a:r>
              <a:t>Simple equidistant line-scans or colinear scans</a:t>
            </a:r>
            <a:br/>
            <a:r>
              <a:t>par=a,b -N k.     /  par1=a,b par2=c,d -Nk</a:t>
            </a:r>
            <a:br/>
          </a:p>
          <a:p>
            <a:pPr marL="174240" indent="-174240" defTabSz="804672">
              <a:spcBef>
                <a:spcPts val="300"/>
              </a:spcBef>
              <a:defRPr sz="1584"/>
            </a:pPr>
            <a:r>
              <a:t>mcrun further provides</a:t>
            </a:r>
          </a:p>
          <a:p>
            <a:pPr lvl="2" marL="541728" indent="-174240" defTabSz="804672">
              <a:spcBef>
                <a:spcPts val="300"/>
              </a:spcBef>
              <a:defRPr sz="1584"/>
            </a:pPr>
            <a:r>
              <a:t>-L list mode  (can be non-equidistant, user chooses order, still a form of scan)</a:t>
            </a:r>
            <a:br/>
            <a:r>
              <a:t>par1=a,b,c,d,e,f  par2=g,h,i,j,k,l  </a:t>
            </a:r>
            <a:br/>
          </a:p>
          <a:p>
            <a:pPr marL="174240" indent="-174240" defTabSz="804672">
              <a:spcBef>
                <a:spcPts val="300"/>
              </a:spcBef>
              <a:defRPr sz="1584"/>
            </a:pPr>
            <a:r>
              <a:t>Run your simulations via iFit </a:t>
            </a:r>
            <a:r>
              <a:rPr u="sng">
                <a:solidFill>
                  <a:schemeClr val="accent2"/>
                </a:solidFill>
                <a:uFill>
                  <a:solidFill>
                    <a:schemeClr val="accent2"/>
                  </a:solidFill>
                </a:uFill>
                <a:hlinkClick r:id="rId2" invalidUrl="" action="" tgtFrame="" tooltip="" history="1" highlightClick="0" endSnd="0"/>
              </a:rPr>
              <a:t>http://ifit.mccode.org</a:t>
            </a:r>
            <a:r>
              <a:t> - see </a:t>
            </a:r>
            <a:r>
              <a:rPr u="sng">
                <a:solidFill>
                  <a:schemeClr val="accent2"/>
                </a:solidFill>
                <a:uFill>
                  <a:solidFill>
                    <a:schemeClr val="accent2"/>
                  </a:solidFill>
                </a:uFill>
                <a:hlinkClick r:id="rId3" invalidUrl="" action="" tgtFrame="" tooltip="" history="1" highlightClick="0" endSnd="0"/>
              </a:rPr>
              <a:t>http://ifit.mccode.org/McStas.html</a:t>
            </a:r>
            <a:r>
              <a:t> </a:t>
            </a:r>
          </a:p>
          <a:p>
            <a:pPr lvl="2" marL="541728" indent="-174240" defTabSz="804672">
              <a:spcBef>
                <a:spcPts val="300"/>
              </a:spcBef>
              <a:defRPr sz="1584"/>
            </a:pPr>
            <a:r>
              <a:t>McStas simulation becomes an </a:t>
            </a:r>
            <a:r>
              <a:rPr b="1"/>
              <a:t>object function</a:t>
            </a:r>
            <a:r>
              <a:t>, monitor(s) an </a:t>
            </a:r>
            <a:r>
              <a:rPr b="1"/>
              <a:t>optimisation criterion</a:t>
            </a:r>
          </a:p>
          <a:p>
            <a:pPr lvl="2" marL="541728" indent="-174240" defTabSz="804672">
              <a:spcBef>
                <a:spcPts val="300"/>
              </a:spcBef>
              <a:defRPr sz="1584"/>
            </a:pPr>
            <a:r>
              <a:t>Includes a host of different optimisers, e.g. particle swarms in parameter-space</a:t>
            </a:r>
          </a:p>
          <a:p>
            <a:pPr lvl="2" marL="541728" indent="-174240" defTabSz="804672">
              <a:spcBef>
                <a:spcPts val="300"/>
              </a:spcBef>
              <a:defRPr sz="1584"/>
            </a:pPr>
            <a:r>
              <a:t>Matlab-based, perform calculations based on monitor outputs (!! use Matlab &lt;= 2017b !!)</a:t>
            </a:r>
          </a:p>
          <a:p>
            <a:pPr lvl="2" marL="541728" indent="-174240" defTabSz="804672">
              <a:spcBef>
                <a:spcPts val="300"/>
              </a:spcBef>
              <a:defRPr sz="1584"/>
            </a:pPr>
            <a:r>
              <a:t>Can work as a recompiled binary, but not as stable as a pure Matlab</a:t>
            </a:r>
          </a:p>
          <a:p>
            <a:pPr lvl="2" marL="541728" indent="-174240" defTabSz="804672">
              <a:spcBef>
                <a:spcPts val="300"/>
              </a:spcBef>
              <a:defRPr sz="1584"/>
            </a:pPr>
            <a:r>
              <a:t>Use official distribution package from </a:t>
            </a:r>
            <a:r>
              <a:rPr u="sng">
                <a:solidFill>
                  <a:schemeClr val="accent2"/>
                </a:solidFill>
                <a:uFill>
                  <a:solidFill>
                    <a:schemeClr val="accent2"/>
                  </a:solidFill>
                </a:uFill>
                <a:hlinkClick r:id="rId4" invalidUrl="" action="" tgtFrame="" tooltip="" history="1" highlightClick="0" endSnd="0"/>
              </a:rPr>
              <a:t>http://ifit.mccode.org/Downloads/iFit.zip</a:t>
            </a:r>
            <a:r>
              <a:t>, GitHub code </a:t>
            </a:r>
            <a:br/>
            <a:r>
              <a:t>is too ‘bleeding edge’</a:t>
            </a:r>
            <a:br/>
            <a:br/>
            <a:br/>
            <a:r>
              <a:t>guide_bot tool is built on iFit, see Thursday talk. Mads recommends Matlab 2012 and iFit 1.3… </a:t>
            </a:r>
          </a:p>
        </p:txBody>
      </p:sp>
      <p:sp>
        <p:nvSpPr>
          <p:cNvPr id="462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63" name="Line"/>
          <p:cNvSpPr/>
          <p:nvPr/>
        </p:nvSpPr>
        <p:spPr>
          <a:xfrm>
            <a:off x="2547092" y="5674164"/>
            <a:ext cx="1" cy="316801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pic>
        <p:nvPicPr>
          <p:cNvPr id="464" name="iFit_McStas_optimize.png" descr="iFit_McStas_optimiz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992248" y="83154"/>
            <a:ext cx="3062966" cy="2912229"/>
          </a:xfrm>
          <a:prstGeom prst="rect">
            <a:avLst/>
          </a:prstGeom>
          <a:ln w="12700">
            <a:miter lim="400000"/>
          </a:ln>
        </p:spPr>
      </p:pic>
      <p:pic>
        <p:nvPicPr>
          <p:cNvPr id="465" name="iFit-logo.png" descr="iFit-logo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0844396" y="3894419"/>
            <a:ext cx="981816" cy="54169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Connectivity with other codes… Esben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Connectivity with other codes… Esben?</a:t>
            </a:r>
          </a:p>
        </p:txBody>
      </p:sp>
      <p:sp>
        <p:nvSpPr>
          <p:cNvPr id="468" name="Double-click to edi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69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470" name="Screenshot 2021-05-04 at 20.55.22.png" descr="Screenshot 2021-05-04 at 20.55.2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58451" y="1508978"/>
            <a:ext cx="9130175" cy="501698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By now you have been presented with most of the bricks…"/>
          <p:cNvSpPr txBox="1"/>
          <p:nvPr>
            <p:ph type="title"/>
          </p:nvPr>
        </p:nvSpPr>
        <p:spPr>
          <a:xfrm>
            <a:off x="1774800" y="679242"/>
            <a:ext cx="9312375" cy="972717"/>
          </a:xfrm>
          <a:prstGeom prst="rect">
            <a:avLst/>
          </a:prstGeom>
        </p:spPr>
        <p:txBody>
          <a:bodyPr/>
          <a:lstStyle/>
          <a:p>
            <a:pPr/>
            <a:r>
              <a:t>By now you have been presented with most of the bricks…</a:t>
            </a:r>
          </a:p>
        </p:txBody>
      </p:sp>
      <p:sp>
        <p:nvSpPr>
          <p:cNvPr id="473" name="Next, think of how to assemble them to solve your specific problem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Next, think of how to assemble them to solve your specific problem…</a:t>
            </a:r>
          </a:p>
        </p:txBody>
      </p:sp>
      <p:sp>
        <p:nvSpPr>
          <p:cNvPr id="474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47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304459" y="4828358"/>
            <a:ext cx="2610337" cy="1636255"/>
          </a:xfrm>
          <a:prstGeom prst="rect">
            <a:avLst/>
          </a:prstGeom>
          <a:ln w="12700">
            <a:miter lim="400000"/>
          </a:ln>
        </p:spPr>
      </p:pic>
      <p:pic>
        <p:nvPicPr>
          <p:cNvPr id="476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39537" t="28983" r="0" b="28983"/>
          <a:stretch>
            <a:fillRect/>
          </a:stretch>
        </p:blipFill>
        <p:spPr>
          <a:xfrm>
            <a:off x="3739108" y="2014585"/>
            <a:ext cx="5383616" cy="2737108"/>
          </a:xfrm>
          <a:prstGeom prst="rect">
            <a:avLst/>
          </a:prstGeom>
          <a:ln w="12700">
            <a:miter lim="400000"/>
          </a:ln>
        </p:spPr>
      </p:pic>
      <p:sp>
        <p:nvSpPr>
          <p:cNvPr id="477" name="Arrow"/>
          <p:cNvSpPr/>
          <p:nvPr/>
        </p:nvSpPr>
        <p:spPr>
          <a:xfrm rot="5402468">
            <a:off x="6943562" y="4396326"/>
            <a:ext cx="394212" cy="291401"/>
          </a:xfrm>
          <a:prstGeom prst="rightArrow">
            <a:avLst>
              <a:gd name="adj1" fmla="val 32000"/>
              <a:gd name="adj2" fmla="val 86580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Parallelisation for better stats, brute-force… Which hammer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649223">
              <a:defRPr sz="2130"/>
            </a:pPr>
            <a:r>
              <a:t>Parallelisation for better</a:t>
            </a:r>
            <a:br/>
            <a:r>
              <a:t>stats, brute-force…</a:t>
            </a:r>
            <a:br/>
            <a:r>
              <a:t>Which hammer?</a:t>
            </a:r>
          </a:p>
        </p:txBody>
      </p:sp>
      <p:sp>
        <p:nvSpPr>
          <p:cNvPr id="297" name="Use MPI parallelisation - included in macOS install from 2.4, easy to get on Linux…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240631" indent="-240631">
              <a:buChar char="✦"/>
              <a:defRPr sz="2200">
                <a:latin typeface="Verdana"/>
                <a:ea typeface="Verdana"/>
                <a:cs typeface="Verdana"/>
                <a:sym typeface="Verdana"/>
              </a:defRPr>
            </a:pPr>
            <a:r>
              <a:t>Use </a:t>
            </a:r>
            <a:r>
              <a:rPr b="1"/>
              <a:t>MPI</a:t>
            </a:r>
            <a:r>
              <a:t> parallelisation - included in macOS install from 2.4, easy to get on Linux…</a:t>
            </a:r>
            <a:br/>
          </a:p>
          <a:p>
            <a:pPr marL="240631" indent="-240631">
              <a:buChar char="✦"/>
              <a:defRPr sz="2200">
                <a:latin typeface="Verdana"/>
                <a:ea typeface="Verdana"/>
                <a:cs typeface="Verdana"/>
                <a:sym typeface="Verdana"/>
              </a:defRPr>
            </a:pPr>
            <a:r>
              <a:t>Choice of compiler and optimisation flags can at times give ~a factor of 2 in speed, cf. clang vs. Intel C </a:t>
            </a:r>
          </a:p>
          <a:p>
            <a:pPr marL="240631" indent="-240631">
              <a:buChar char="✦"/>
              <a:defRPr sz="2200">
                <a:latin typeface="Verdana"/>
                <a:ea typeface="Verdana"/>
                <a:cs typeface="Verdana"/>
                <a:sym typeface="Verdana"/>
              </a:defRPr>
            </a:pPr>
          </a:p>
          <a:p>
            <a:pPr marL="240631" indent="-240631">
              <a:buChar char="✦"/>
              <a:defRPr sz="2200">
                <a:latin typeface="Verdana"/>
                <a:ea typeface="Verdana"/>
                <a:cs typeface="Verdana"/>
                <a:sym typeface="Verdana"/>
              </a:defRPr>
            </a:pPr>
            <a:r>
              <a:t>Consider if McStas 3.0 and GPU’s could help you… </a:t>
            </a:r>
            <a:br/>
            <a:r>
              <a:t>(see Friday talk / demo)</a:t>
            </a:r>
          </a:p>
          <a:p>
            <a:pPr marL="240631" indent="-240631">
              <a:buChar char="✦"/>
              <a:defRPr sz="2200">
                <a:latin typeface="Verdana"/>
                <a:ea typeface="Verdana"/>
                <a:cs typeface="Verdana"/>
                <a:sym typeface="Verdana"/>
              </a:defRPr>
            </a:pPr>
          </a:p>
          <a:p>
            <a:pPr marL="240631" indent="-240631">
              <a:buChar char="✦"/>
              <a:defRPr sz="2200">
                <a:latin typeface="Verdana"/>
                <a:ea typeface="Verdana"/>
                <a:cs typeface="Verdana"/>
                <a:sym typeface="Verdana"/>
              </a:defRPr>
            </a:pPr>
            <a:r>
              <a:t>- </a:t>
            </a:r>
            <a:r>
              <a:rPr b="1"/>
              <a:t>BUT:</a:t>
            </a:r>
            <a:r>
              <a:t> </a:t>
            </a:r>
            <a:r>
              <a:rPr b="1"/>
              <a:t>Always</a:t>
            </a:r>
            <a:r>
              <a:t> consider if you are asking the right question if runtimes reach days/weeks… </a:t>
            </a:r>
            <a:r>
              <a:rPr b="1"/>
              <a:t>Pick the right hammer!</a:t>
            </a:r>
          </a:p>
        </p:txBody>
      </p:sp>
      <p:sp>
        <p:nvSpPr>
          <p:cNvPr id="298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99" name="Sledge-hammer / brute force!"/>
          <p:cNvSpPr txBox="1"/>
          <p:nvPr/>
        </p:nvSpPr>
        <p:spPr>
          <a:xfrm>
            <a:off x="1908643" y="5980972"/>
            <a:ext cx="3880707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b="1" sz="1800">
                <a:solidFill>
                  <a:srgbClr val="FF0008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Sledge-hammer / brute force!</a:t>
            </a:r>
          </a:p>
        </p:txBody>
      </p:sp>
      <p:pic>
        <p:nvPicPr>
          <p:cNvPr id="30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096500" y="188035"/>
            <a:ext cx="2058119" cy="1380447"/>
          </a:xfrm>
          <a:prstGeom prst="rect">
            <a:avLst/>
          </a:prstGeom>
          <a:ln w="12700">
            <a:miter lim="400000"/>
          </a:ln>
        </p:spPr>
      </p:pic>
      <p:pic>
        <p:nvPicPr>
          <p:cNvPr id="301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13145" t="35889" r="37711" b="0"/>
          <a:stretch>
            <a:fillRect/>
          </a:stretch>
        </p:blipFill>
        <p:spPr>
          <a:xfrm>
            <a:off x="5295899" y="187753"/>
            <a:ext cx="1587450" cy="1380614"/>
          </a:xfrm>
          <a:prstGeom prst="rect">
            <a:avLst/>
          </a:prstGeom>
          <a:ln w="12700">
            <a:miter lim="400000"/>
          </a:ln>
        </p:spPr>
      </p:pic>
      <p:pic>
        <p:nvPicPr>
          <p:cNvPr id="302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319754" y="106464"/>
            <a:ext cx="2058120" cy="1543590"/>
          </a:xfrm>
          <a:prstGeom prst="rect">
            <a:avLst/>
          </a:prstGeom>
          <a:ln w="12700">
            <a:miter lim="400000"/>
          </a:ln>
        </p:spPr>
      </p:pic>
      <p:sp>
        <p:nvSpPr>
          <p:cNvPr id="303" name="Line"/>
          <p:cNvSpPr/>
          <p:nvPr/>
        </p:nvSpPr>
        <p:spPr>
          <a:xfrm flipV="1">
            <a:off x="7098042" y="558000"/>
            <a:ext cx="587475" cy="1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304" name="Line"/>
          <p:cNvSpPr/>
          <p:nvPr/>
        </p:nvSpPr>
        <p:spPr>
          <a:xfrm flipV="1">
            <a:off x="9383873" y="558000"/>
            <a:ext cx="587475" cy="1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pic>
        <p:nvPicPr>
          <p:cNvPr id="305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770605" y="4222176"/>
            <a:ext cx="1037469" cy="798053"/>
          </a:xfrm>
          <a:prstGeom prst="rect">
            <a:avLst/>
          </a:prstGeom>
          <a:ln w="12700">
            <a:miter lim="400000"/>
          </a:ln>
        </p:spPr>
      </p:pic>
      <p:pic>
        <p:nvPicPr>
          <p:cNvPr id="306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477082" y="5408807"/>
            <a:ext cx="1296955" cy="972717"/>
          </a:xfrm>
          <a:prstGeom prst="rect">
            <a:avLst/>
          </a:prstGeom>
          <a:ln w="12700">
            <a:miter lim="400000"/>
          </a:ln>
        </p:spPr>
      </p:pic>
      <p:sp>
        <p:nvSpPr>
          <p:cNvPr id="307" name="+"/>
          <p:cNvSpPr txBox="1"/>
          <p:nvPr/>
        </p:nvSpPr>
        <p:spPr>
          <a:xfrm>
            <a:off x="11190282" y="5035561"/>
            <a:ext cx="198116" cy="3579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b="1" sz="2500"/>
            </a:lvl1pPr>
          </a:lstStyle>
          <a:p>
            <a:pPr/>
            <a:r>
              <a:t>+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Ensuring efficiency of the simulation is an important start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Ensuring efficiency of the simulation is an important start…</a:t>
            </a:r>
          </a:p>
        </p:txBody>
      </p:sp>
      <p:sp>
        <p:nvSpPr>
          <p:cNvPr id="310" name="Apply focusing technique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240631" indent="-240631">
              <a:buChar char="✦"/>
              <a:defRPr sz="2400">
                <a:latin typeface="Verdana"/>
                <a:ea typeface="Verdana"/>
                <a:cs typeface="Verdana"/>
                <a:sym typeface="Verdana"/>
              </a:defRPr>
            </a:pPr>
            <a:r>
              <a:t>Apply focusing techniques</a:t>
            </a:r>
          </a:p>
          <a:p>
            <a:pPr lvl="1" marL="621631" indent="-240631">
              <a:buChar char="✦"/>
              <a:defRPr sz="2400">
                <a:latin typeface="Verdana"/>
                <a:ea typeface="Verdana"/>
                <a:cs typeface="Verdana"/>
                <a:sym typeface="Verdana"/>
              </a:defRPr>
            </a:pPr>
            <a:r>
              <a:t>At the source (spatially, temporally, in wavelength…)</a:t>
            </a:r>
          </a:p>
          <a:p>
            <a:pPr lvl="1" marL="621631" indent="-240631">
              <a:buChar char="✦"/>
              <a:defRPr sz="2400">
                <a:latin typeface="Verdana"/>
                <a:ea typeface="Verdana"/>
                <a:cs typeface="Verdana"/>
                <a:sym typeface="Verdana"/>
              </a:defRPr>
            </a:pPr>
            <a:r>
              <a:t>At the sample, if possible</a:t>
            </a:r>
            <a:br/>
          </a:p>
          <a:p>
            <a:pPr marL="240631" indent="-240631">
              <a:buChar char="✦"/>
              <a:defRPr sz="2400">
                <a:latin typeface="Verdana"/>
                <a:ea typeface="Verdana"/>
                <a:cs typeface="Verdana"/>
                <a:sym typeface="Verdana"/>
              </a:defRPr>
            </a:pPr>
            <a:r>
              <a:t>(carefully!) Apply </a:t>
            </a:r>
            <a:r>
              <a:rPr b="1"/>
              <a:t>SPLIT</a:t>
            </a:r>
            <a:r>
              <a:t> - but only if “immediately” followed by Monte Carlo choices, e.g. in sample</a:t>
            </a:r>
          </a:p>
          <a:p>
            <a:pPr marL="240631" indent="-240631">
              <a:buChar char="✦"/>
              <a:defRPr sz="2400">
                <a:latin typeface="Verdana"/>
                <a:ea typeface="Verdana"/>
                <a:cs typeface="Verdana"/>
                <a:sym typeface="Verdana"/>
              </a:defRPr>
            </a:pPr>
          </a:p>
          <a:p>
            <a:pPr marL="240631" indent="-240631">
              <a:buChar char="✦"/>
              <a:defRPr sz="2400">
                <a:latin typeface="Verdana"/>
                <a:ea typeface="Verdana"/>
                <a:cs typeface="Verdana"/>
                <a:sym typeface="Verdana"/>
              </a:defRPr>
            </a:pPr>
            <a:r>
              <a:t>Alternatively use </a:t>
            </a:r>
            <a:r>
              <a:rPr b="1"/>
              <a:t>MCPL</a:t>
            </a:r>
            <a:r>
              <a:t> o/i which allows repetition - beware of biases! Same rule of thumb in order here.</a:t>
            </a:r>
          </a:p>
        </p:txBody>
      </p:sp>
      <p:sp>
        <p:nvSpPr>
          <p:cNvPr id="311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Apply focusing technique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240631" indent="-240631">
              <a:buChar char="✦"/>
              <a:defRPr sz="2400">
                <a:latin typeface="Verdana"/>
                <a:ea typeface="Verdana"/>
                <a:cs typeface="Verdana"/>
                <a:sym typeface="Verdana"/>
              </a:defRPr>
            </a:pPr>
            <a:r>
              <a:t>Apply focusing techniques</a:t>
            </a:r>
          </a:p>
          <a:p>
            <a:pPr lvl="1" marL="621631" indent="-240631">
              <a:buChar char="✦"/>
              <a:defRPr sz="2400">
                <a:latin typeface="Verdana"/>
                <a:ea typeface="Verdana"/>
                <a:cs typeface="Verdana"/>
                <a:sym typeface="Verdana"/>
              </a:defRPr>
            </a:pPr>
            <a:r>
              <a:t>At the source (spatially, temporally, in wavelength…)</a:t>
            </a:r>
          </a:p>
          <a:p>
            <a:pPr lvl="1" marL="621631" indent="-240631">
              <a:buChar char="✦"/>
              <a:defRPr sz="2400">
                <a:latin typeface="Verdana"/>
                <a:ea typeface="Verdana"/>
                <a:cs typeface="Verdana"/>
                <a:sym typeface="Verdana"/>
              </a:defRPr>
            </a:pPr>
            <a:r>
              <a:t>At the sample, if possible</a:t>
            </a:r>
            <a:br/>
          </a:p>
          <a:p>
            <a:pPr marL="240631" indent="-240631">
              <a:buChar char="✦"/>
              <a:defRPr sz="2400">
                <a:latin typeface="Verdana"/>
                <a:ea typeface="Verdana"/>
                <a:cs typeface="Verdana"/>
                <a:sym typeface="Verdana"/>
              </a:defRPr>
            </a:pPr>
            <a:r>
              <a:t>(carefully!) Apply </a:t>
            </a:r>
            <a:r>
              <a:rPr b="1"/>
              <a:t>SPLIT</a:t>
            </a:r>
            <a:r>
              <a:t> - but only if “immediately” followed by Monte Carlo choices, e.g. in sample</a:t>
            </a:r>
          </a:p>
          <a:p>
            <a:pPr marL="240631" indent="-240631">
              <a:buChar char="✦"/>
              <a:defRPr sz="2400">
                <a:latin typeface="Verdana"/>
                <a:ea typeface="Verdana"/>
                <a:cs typeface="Verdana"/>
                <a:sym typeface="Verdana"/>
              </a:defRPr>
            </a:pPr>
          </a:p>
          <a:p>
            <a:pPr marL="240631" indent="-240631">
              <a:buChar char="✦"/>
              <a:defRPr sz="2400">
                <a:latin typeface="Verdana"/>
                <a:ea typeface="Verdana"/>
                <a:cs typeface="Verdana"/>
                <a:sym typeface="Verdana"/>
              </a:defRPr>
            </a:pPr>
            <a:r>
              <a:t>Alternatively use </a:t>
            </a:r>
            <a:r>
              <a:rPr b="1"/>
              <a:t>MCPL</a:t>
            </a:r>
            <a:r>
              <a:t> o/i which allows repetition - beware of biases! Same rule of thumb in order here.</a:t>
            </a:r>
          </a:p>
        </p:txBody>
      </p:sp>
      <p:sp>
        <p:nvSpPr>
          <p:cNvPr id="314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15" name="All of this can be considered “variance reduction”…"/>
          <p:cNvSpPr txBox="1"/>
          <p:nvPr/>
        </p:nvSpPr>
        <p:spPr>
          <a:xfrm>
            <a:off x="1908643" y="5713496"/>
            <a:ext cx="6460605" cy="6807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>
              <a:defRPr b="1" sz="1800">
                <a:solidFill>
                  <a:srgbClr val="FF0008"/>
                </a:solidFill>
                <a:latin typeface="Verdana"/>
                <a:ea typeface="Verdana"/>
                <a:cs typeface="Verdana"/>
                <a:sym typeface="Verdana"/>
              </a:defRPr>
            </a:pPr>
            <a:r>
              <a:t>All of this can be considered “variance reduction” </a:t>
            </a:r>
          </a:p>
          <a:p>
            <a:pPr>
              <a:defRPr b="1" sz="1800">
                <a:solidFill>
                  <a:srgbClr val="FF0008"/>
                </a:solidFill>
                <a:latin typeface="Verdana"/>
                <a:ea typeface="Verdana"/>
                <a:cs typeface="Verdana"/>
                <a:sym typeface="Verdana"/>
              </a:defRPr>
            </a:pPr>
            <a:r>
              <a:t>or biasing</a:t>
            </a:r>
          </a:p>
        </p:txBody>
      </p:sp>
      <p:sp>
        <p:nvSpPr>
          <p:cNvPr id="316" name="Ensuring efficiency of the simulation is an important start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Ensuring efficiency of the simulation is an important start…</a:t>
            </a:r>
          </a:p>
        </p:txBody>
      </p:sp>
      <p:sp>
        <p:nvSpPr>
          <p:cNvPr id="317" name="“Repeat the good neutrons that made it here…” - More on Thursday."/>
          <p:cNvSpPr/>
          <p:nvPr/>
        </p:nvSpPr>
        <p:spPr>
          <a:xfrm>
            <a:off x="7271122" y="3273838"/>
            <a:ext cx="4048421" cy="829485"/>
          </a:xfrm>
          <a:prstGeom prst="roundRect">
            <a:avLst>
              <a:gd name="adj" fmla="val 26747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 anchor="ctr"/>
          <a:lstStyle/>
          <a:p>
            <a:pPr/>
            <a:r>
              <a:t>“Repeat the good neutrons that made it here…” - More on Thursday.</a:t>
            </a:r>
          </a:p>
        </p:txBody>
      </p:sp>
      <p:sp>
        <p:nvSpPr>
          <p:cNvPr id="318" name="I/O mechanism for event files, package independent - More at the end of this section"/>
          <p:cNvSpPr/>
          <p:nvPr/>
        </p:nvSpPr>
        <p:spPr>
          <a:xfrm>
            <a:off x="7271122" y="4441101"/>
            <a:ext cx="4048421" cy="947317"/>
          </a:xfrm>
          <a:prstGeom prst="roundRect">
            <a:avLst>
              <a:gd name="adj" fmla="val 23420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 anchor="ctr"/>
          <a:lstStyle/>
          <a:p>
            <a:pPr/>
            <a:r>
              <a:t>I/O mechanism for event files, package independent - More at the end of this section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Important points to remembe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Important points to remember</a:t>
            </a:r>
          </a:p>
        </p:txBody>
      </p:sp>
      <p:sp>
        <p:nvSpPr>
          <p:cNvPr id="321" name="Your simulation will only contain elements you provided / defined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41009" indent="-341009" defTabSz="850391">
              <a:buAutoNum type="arabicPeriod" startAt="1"/>
              <a:defRPr sz="2232">
                <a:latin typeface="Verdana"/>
                <a:ea typeface="Verdana"/>
                <a:cs typeface="Verdana"/>
                <a:sym typeface="Verdana"/>
              </a:defRPr>
            </a:pPr>
            <a:r>
              <a:t>Your simulation will only contain elements you provided / defined</a:t>
            </a:r>
            <a:br/>
          </a:p>
          <a:p>
            <a:pPr marL="341009" indent="-341009" defTabSz="850391">
              <a:buAutoNum type="arabicPeriod" startAt="1"/>
              <a:defRPr sz="2232">
                <a:latin typeface="Verdana"/>
                <a:ea typeface="Verdana"/>
                <a:cs typeface="Verdana"/>
                <a:sym typeface="Verdana"/>
              </a:defRPr>
            </a:pPr>
            <a:r>
              <a:t>… to the precision you defined</a:t>
            </a:r>
            <a:br/>
          </a:p>
          <a:p>
            <a:pPr marL="341009" indent="-341009" defTabSz="850391">
              <a:buAutoNum type="arabicPeriod" startAt="1"/>
              <a:defRPr sz="2232">
                <a:latin typeface="Verdana"/>
                <a:ea typeface="Verdana"/>
                <a:cs typeface="Verdana"/>
                <a:sym typeface="Verdana"/>
              </a:defRPr>
            </a:pPr>
            <a:r>
              <a:t>Answers the questions you posed</a:t>
            </a:r>
            <a:br/>
          </a:p>
          <a:p>
            <a:pPr marL="341009" indent="-341009" defTabSz="850391">
              <a:buAutoNum type="arabicPeriod" startAt="1"/>
              <a:defRPr sz="2232">
                <a:latin typeface="Verdana"/>
                <a:ea typeface="Verdana"/>
                <a:cs typeface="Verdana"/>
                <a:sym typeface="Verdana"/>
              </a:defRPr>
            </a:pPr>
            <a:r>
              <a:t>Background essentially only from “sample”, or sample-near objects </a:t>
            </a:r>
          </a:p>
          <a:p>
            <a:pPr lvl="1" marL="839654" indent="-367214" defTabSz="850391">
              <a:buChar char="•"/>
              <a:defRPr sz="2232">
                <a:latin typeface="Verdana"/>
                <a:ea typeface="Verdana"/>
                <a:cs typeface="Verdana"/>
                <a:sym typeface="Verdana"/>
              </a:defRPr>
            </a:pPr>
            <a:r>
              <a:rPr sz="1767"/>
              <a:t>Use </a:t>
            </a:r>
            <a:r>
              <a:rPr i="1" sz="1767"/>
              <a:t>concentric</a:t>
            </a:r>
            <a:r>
              <a:rPr sz="1767"/>
              <a:t> geometry / Union concept for sample env</a:t>
            </a:r>
            <a:endParaRPr sz="1767"/>
          </a:p>
          <a:p>
            <a:pPr lvl="1" marL="839654" indent="-367214" defTabSz="850391">
              <a:buChar char="•"/>
              <a:defRPr sz="2232">
                <a:latin typeface="Verdana"/>
                <a:ea typeface="Verdana"/>
                <a:cs typeface="Verdana"/>
                <a:sym typeface="Verdana"/>
              </a:defRPr>
            </a:pPr>
            <a:r>
              <a:rPr sz="1767"/>
              <a:t>Source-term backgrounds are usually an MCNP-oriented problem</a:t>
            </a:r>
            <a:br/>
            <a:r>
              <a:rPr sz="1116"/>
              <a:t>(</a:t>
            </a:r>
            <a:r>
              <a:rPr sz="1116" u="sng">
                <a:solidFill>
                  <a:schemeClr val="accent2"/>
                </a:solidFill>
                <a:uFill>
                  <a:solidFill>
                    <a:schemeClr val="accent2"/>
                  </a:solidFill>
                </a:uFill>
                <a:hlinkClick r:id="rId2" invalidUrl="" action="" tgtFrame="" tooltip="" history="1" highlightClick="0" endSnd="0"/>
              </a:rPr>
              <a:t>http://coimbra2016.essworkshop.org</a:t>
            </a:r>
            <a:r>
              <a:rPr sz="1116"/>
              <a:t>, </a:t>
            </a:r>
            <a:br>
              <a:rPr sz="1116"/>
            </a:br>
            <a:r>
              <a:rPr sz="1116"/>
              <a:t>  </a:t>
            </a:r>
            <a:r>
              <a:rPr sz="1116" u="sng">
                <a:solidFill>
                  <a:schemeClr val="accent2"/>
                </a:solidFill>
                <a:uFill>
                  <a:solidFill>
                    <a:schemeClr val="accent2"/>
                  </a:solidFill>
                </a:uFill>
                <a:hlinkClick r:id="rId3" invalidUrl="" action="" tgtFrame="" tooltip="" history="1" highlightClick="0" endSnd="0"/>
              </a:rPr>
              <a:t>http://istsi.essworkshop.org</a:t>
            </a:r>
            <a:r>
              <a:rPr sz="1116"/>
              <a:t>, </a:t>
            </a:r>
            <a:br>
              <a:rPr sz="1116"/>
            </a:br>
            <a:r>
              <a:rPr sz="1116" u="sng">
                <a:solidFill>
                  <a:schemeClr val="accent2"/>
                </a:solidFill>
                <a:uFill>
                  <a:solidFill>
                    <a:schemeClr val="accent2"/>
                  </a:solidFill>
                </a:uFill>
                <a:hlinkClick r:id="rId4" invalidUrl="" action="" tgtFrame="" tooltip="" history="1" highlightClick="0" endSnd="0"/>
              </a:rPr>
              <a:t>https://github.com/McStasMcXtrace/SINE2020WP8</a:t>
            </a:r>
            <a:r>
              <a:rPr sz="1116"/>
              <a:t>)</a:t>
            </a:r>
          </a:p>
        </p:txBody>
      </p:sp>
      <p:sp>
        <p:nvSpPr>
          <p:cNvPr id="322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What to optimise? Figure of merit requires thought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to optimise? Figure of merit requires thought…</a:t>
            </a:r>
          </a:p>
        </p:txBody>
      </p:sp>
      <p:sp>
        <p:nvSpPr>
          <p:cNvPr id="325" name="Also, a case-specific FOM should be chosen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  <a:p>
            <a:pPr/>
          </a:p>
          <a:p>
            <a:pPr/>
            <a:r>
              <a:t>Also, a case-specific FOM should be chosen</a:t>
            </a:r>
          </a:p>
          <a:p>
            <a:pPr lvl="2"/>
            <a:r>
              <a:t>Usually not a matter of simply maximising SP flux…</a:t>
            </a:r>
          </a:p>
          <a:p>
            <a:pPr lvl="2"/>
            <a:r>
              <a:t>Depends strongly on the science to be done</a:t>
            </a:r>
          </a:p>
          <a:p>
            <a:pPr lvl="3">
              <a:buChar char="•"/>
            </a:pPr>
            <a:r>
              <a:t>Typical sample size, needed q and E resolution etc.</a:t>
            </a:r>
          </a:p>
          <a:p>
            <a:pPr lvl="3">
              <a:buChar char="•"/>
            </a:pPr>
            <a:r>
              <a:t>Relevant wavelength-band, needed dynamical range, needed resolution</a:t>
            </a:r>
          </a:p>
          <a:p>
            <a:pPr lvl="3">
              <a:buChar char="•"/>
            </a:pPr>
            <a:r>
              <a:t>Cost (e.g. in the form of shielding requirements, guide coatings)</a:t>
            </a:r>
          </a:p>
          <a:p>
            <a:pPr lvl="3">
              <a:buChar char="•"/>
            </a:pPr>
          </a:p>
          <a:p>
            <a:pPr/>
            <a:r>
              <a:t>But brilliance-transfer is probably a good quantity to think of…</a:t>
            </a:r>
          </a:p>
        </p:txBody>
      </p:sp>
      <p:sp>
        <p:nvSpPr>
          <p:cNvPr id="326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2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914480" y="619125"/>
            <a:ext cx="1037470" cy="79805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1" name="Group"/>
          <p:cNvGrpSpPr/>
          <p:nvPr/>
        </p:nvGrpSpPr>
        <p:grpSpPr>
          <a:xfrm>
            <a:off x="850143" y="824300"/>
            <a:ext cx="7690260" cy="5781876"/>
            <a:chOff x="0" y="0"/>
            <a:chExt cx="7690258" cy="5781874"/>
          </a:xfrm>
        </p:grpSpPr>
        <p:sp>
          <p:nvSpPr>
            <p:cNvPr id="329" name="Rectangle"/>
            <p:cNvSpPr/>
            <p:nvPr/>
          </p:nvSpPr>
          <p:spPr>
            <a:xfrm>
              <a:off x="0" y="0"/>
              <a:ext cx="7690259" cy="5781875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pic>
          <p:nvPicPr>
            <p:cNvPr id="330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18535" y="68552"/>
              <a:ext cx="7453188" cy="564477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32" name="FOM examples for different types of instruments"/>
          <p:cNvSpPr txBox="1"/>
          <p:nvPr>
            <p:ph type="title"/>
          </p:nvPr>
        </p:nvSpPr>
        <p:spPr>
          <a:xfrm>
            <a:off x="1927209" y="-461158"/>
            <a:ext cx="9312375" cy="972717"/>
          </a:xfrm>
          <a:prstGeom prst="rect">
            <a:avLst/>
          </a:prstGeom>
        </p:spPr>
        <p:txBody>
          <a:bodyPr/>
          <a:lstStyle>
            <a:lvl1pPr>
              <a:defRPr sz="2700"/>
            </a:lvl1pPr>
          </a:lstStyle>
          <a:p>
            <a:pPr/>
            <a:r>
              <a:t>FOM examples for different types of instruments</a:t>
            </a:r>
          </a:p>
        </p:txBody>
      </p:sp>
      <p:sp>
        <p:nvSpPr>
          <p:cNvPr id="333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336" name="Group"/>
          <p:cNvGrpSpPr/>
          <p:nvPr/>
        </p:nvGrpSpPr>
        <p:grpSpPr>
          <a:xfrm>
            <a:off x="7713311" y="620478"/>
            <a:ext cx="4317047" cy="3410054"/>
            <a:chOff x="0" y="0"/>
            <a:chExt cx="4317046" cy="3410053"/>
          </a:xfrm>
        </p:grpSpPr>
        <p:sp>
          <p:nvSpPr>
            <p:cNvPr id="334" name="Rectangle"/>
            <p:cNvSpPr/>
            <p:nvPr/>
          </p:nvSpPr>
          <p:spPr>
            <a:xfrm>
              <a:off x="0" y="0"/>
              <a:ext cx="4317047" cy="341005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pic>
          <p:nvPicPr>
            <p:cNvPr id="335" name="Frascati-paper.png" descr="Frascati-paper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7260" y="15575"/>
              <a:ext cx="4302526" cy="3384655"/>
            </a:xfrm>
            <a:prstGeom prst="rect">
              <a:avLst/>
            </a:prstGeom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</p:pic>
      </p:grpSp>
      <p:sp>
        <p:nvSpPr>
          <p:cNvPr id="337" name="Crawford, R. K., Arai, M., Carlile, C., Chapon, L., Granroth, G., Langridge, S., ... Wiedenmann, A. (2009, Aug 26). Long-Pulse Neutron Instrumentation Workshop, August 26-28, 2009.  (Oak Ridge National Laboratory ed.) Oak Ridge, USA."/>
          <p:cNvSpPr txBox="1"/>
          <p:nvPr/>
        </p:nvSpPr>
        <p:spPr>
          <a:xfrm>
            <a:off x="551241" y="6373969"/>
            <a:ext cx="11326038" cy="325631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>
              <a:defRPr sz="1100"/>
            </a:pPr>
            <a:r>
              <a:t>Crawford, R. K., Arai, M., Carlile, C., Chapon, L., Granroth, G., Langridge, S., ... Wiedenmann, A. (2009, Aug 26). Long-Pulse Neutron Instrumentation Workshop, August 26-28, 2009. </a:t>
            </a:r>
            <a:br/>
            <a:r>
              <a:t>(Oak Ridge National Laboratory ed.) Oak Ridge, USA.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9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6652" r="0" b="0"/>
          <a:stretch>
            <a:fillRect/>
          </a:stretch>
        </p:blipFill>
        <p:spPr>
          <a:xfrm>
            <a:off x="1516394" y="933487"/>
            <a:ext cx="9146512" cy="5374011"/>
          </a:xfrm>
          <a:prstGeom prst="rect">
            <a:avLst/>
          </a:prstGeom>
          <a:ln w="12700">
            <a:miter lim="400000"/>
          </a:ln>
        </p:spPr>
      </p:pic>
      <p:sp>
        <p:nvSpPr>
          <p:cNvPr id="340" name="Neutron flux - and brilliance / brightnes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Neutron flux - and brilliance / brightness</a:t>
            </a:r>
          </a:p>
        </p:txBody>
      </p:sp>
      <p:sp>
        <p:nvSpPr>
          <p:cNvPr id="341" name="Double-click to edi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42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Blank">
  <a:themeElements>
    <a:clrScheme name="Blank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990000"/>
      </a:accent1>
      <a:accent2>
        <a:srgbClr val="2F3EEA"/>
      </a:accent2>
      <a:accent3>
        <a:srgbClr val="1FD082"/>
      </a:accent3>
      <a:accent4>
        <a:srgbClr val="171748"/>
      </a:accent4>
      <a:accent5>
        <a:srgbClr val="F6D04D"/>
      </a:accent5>
      <a:accent6>
        <a:srgbClr val="FC7634"/>
      </a:accent6>
      <a:hlink>
        <a:srgbClr val="0000FF"/>
      </a:hlink>
      <a:folHlink>
        <a:srgbClr val="FF00FF"/>
      </a:folHlink>
    </a:clrScheme>
    <a:fontScheme name="Blank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Blan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6799" tIns="46799" rIns="46799" bIns="4679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9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9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Blank">
  <a:themeElements>
    <a:clrScheme name="Blank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990000"/>
      </a:accent1>
      <a:accent2>
        <a:srgbClr val="2F3EEA"/>
      </a:accent2>
      <a:accent3>
        <a:srgbClr val="1FD082"/>
      </a:accent3>
      <a:accent4>
        <a:srgbClr val="171748"/>
      </a:accent4>
      <a:accent5>
        <a:srgbClr val="F6D04D"/>
      </a:accent5>
      <a:accent6>
        <a:srgbClr val="FC7634"/>
      </a:accent6>
      <a:hlink>
        <a:srgbClr val="0000FF"/>
      </a:hlink>
      <a:folHlink>
        <a:srgbClr val="FF00FF"/>
      </a:folHlink>
    </a:clrScheme>
    <a:fontScheme name="Blank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Blan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6799" tIns="46799" rIns="46799" bIns="4679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9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9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